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0" r:id="rId11"/>
    <p:sldId id="273" r:id="rId1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74"/>
    <a:srgbClr val="A0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67" autoAdjust="0"/>
    <p:restoredTop sz="94660"/>
  </p:normalViewPr>
  <p:slideViewPr>
    <p:cSldViewPr snapToGrid="0">
      <p:cViewPr>
        <p:scale>
          <a:sx n="50" d="100"/>
          <a:sy n="50" d="100"/>
        </p:scale>
        <p:origin x="138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3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1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6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0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1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6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FE12-82F1-4A70-824A-82249173AED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4143" y="462013"/>
            <a:ext cx="6256422" cy="9562030"/>
          </a:xfrm>
        </p:spPr>
        <p:txBody>
          <a:bodyPr>
            <a:noAutofit/>
          </a:bodyPr>
          <a:lstStyle/>
          <a:p>
            <a:pPr algn="l"/>
            <a:r>
              <a:rPr lang="nl-BE" sz="3600" b="1" dirty="0">
                <a:latin typeface="+mn-lt"/>
              </a:rPr>
              <a:t>Maak je eigen poster met een persoonlijke boodschap!</a:t>
            </a:r>
            <a:r>
              <a:rPr lang="nl-BE" sz="2400" dirty="0">
                <a:latin typeface="+mn-lt"/>
              </a:rPr>
              <a:t/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/>
            </a:r>
            <a:br>
              <a:rPr lang="nl-BE" sz="2400" dirty="0">
                <a:latin typeface="+mn-lt"/>
              </a:rPr>
            </a:br>
            <a:r>
              <a:rPr lang="nl-BE" sz="2400" b="1" dirty="0">
                <a:latin typeface="+mn-lt"/>
              </a:rPr>
              <a:t>Gebruik deze afbeelding of vervang deze</a:t>
            </a:r>
            <a:r>
              <a:rPr lang="nl-BE" sz="2400" dirty="0">
                <a:latin typeface="+mn-lt"/>
              </a:rPr>
              <a:t> door een eigen foto (invoegen &gt; afbeeldingen). Snijd deze foto bij tot heet juiste formaat (rechtermuisklik &gt; bijsnijden) en verplaats de foto naar de achtergrond (rechtermuisklik &gt; naar achtergrond).</a:t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/>
            </a:r>
            <a:br>
              <a:rPr lang="nl-BE" sz="2400" dirty="0">
                <a:latin typeface="+mn-lt"/>
              </a:rPr>
            </a:br>
            <a:r>
              <a:rPr lang="nl-BE" sz="2400" b="1" dirty="0">
                <a:latin typeface="+mn-lt"/>
              </a:rPr>
              <a:t>Pas de tekst aan </a:t>
            </a:r>
            <a:r>
              <a:rPr lang="nl-BE" sz="2400" dirty="0">
                <a:latin typeface="+mn-lt"/>
              </a:rPr>
              <a:t>naargelang je eigen boodschap. Pas eventueel de lettergrootte aan.</a:t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/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>Sla de slide op als </a:t>
            </a:r>
            <a:r>
              <a:rPr lang="nl-BE" sz="2400" b="1" dirty="0" smtClean="0">
                <a:latin typeface="+mn-lt"/>
              </a:rPr>
              <a:t>PDF</a:t>
            </a:r>
            <a:r>
              <a:rPr lang="nl-BE" sz="2400" dirty="0" smtClean="0">
                <a:latin typeface="+mn-lt"/>
              </a:rPr>
              <a:t> </a:t>
            </a:r>
            <a:r>
              <a:rPr lang="nl-BE" sz="2400" dirty="0">
                <a:latin typeface="+mn-lt"/>
              </a:rPr>
              <a:t>(bestand &gt; opslaan als &gt; kies een map &gt; opslaan als: </a:t>
            </a:r>
            <a:r>
              <a:rPr lang="nl-BE" sz="2400" dirty="0" smtClean="0">
                <a:latin typeface="+mn-lt"/>
              </a:rPr>
              <a:t>PDF) </a:t>
            </a:r>
            <a:r>
              <a:rPr lang="nl-BE" sz="2400" dirty="0">
                <a:latin typeface="+mn-lt"/>
              </a:rPr>
              <a:t>en </a:t>
            </a:r>
            <a:r>
              <a:rPr lang="nl-BE" sz="2400" dirty="0" smtClean="0">
                <a:latin typeface="+mn-lt"/>
              </a:rPr>
              <a:t>hang </a:t>
            </a:r>
            <a:r>
              <a:rPr lang="nl-BE" sz="2400" smtClean="0">
                <a:latin typeface="+mn-lt"/>
              </a:rPr>
              <a:t>de poster op.</a:t>
            </a:r>
            <a:r>
              <a:rPr lang="nl-BE" sz="2400" dirty="0">
                <a:latin typeface="+mn-lt"/>
              </a:rPr>
              <a:t/>
            </a:r>
            <a:br>
              <a:rPr lang="nl-BE" sz="2400" dirty="0">
                <a:latin typeface="+mn-lt"/>
              </a:rPr>
            </a:br>
            <a:r>
              <a:rPr lang="nl-BE" sz="3200" b="1" dirty="0">
                <a:latin typeface="+mn-lt"/>
              </a:rPr>
              <a:t/>
            </a:r>
            <a:br>
              <a:rPr lang="nl-BE" sz="3200" b="1" dirty="0">
                <a:latin typeface="+mn-lt"/>
              </a:rPr>
            </a:br>
            <a:r>
              <a:rPr lang="nl-BE" sz="3200" b="1" dirty="0">
                <a:latin typeface="+mn-lt"/>
              </a:rPr>
              <a:t>Bijkomende info</a:t>
            </a:r>
            <a:br>
              <a:rPr lang="nl-BE" sz="3200" b="1" dirty="0">
                <a:latin typeface="+mn-lt"/>
              </a:rPr>
            </a:br>
            <a:r>
              <a:rPr lang="nl-BE" sz="2400" dirty="0">
                <a:latin typeface="+mn-lt"/>
              </a:rPr>
              <a:t/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>Groen: RGB: 160 – 177 – 0</a:t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/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>Appelblauwzeegroen: RGB: 0 – 129 – 116</a:t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/>
            </a: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>Lettertype: </a:t>
            </a:r>
            <a:r>
              <a:rPr lang="nl-BE" sz="2400" dirty="0" err="1">
                <a:latin typeface="+mn-lt"/>
              </a:rPr>
              <a:t>Calibri</a:t>
            </a:r>
            <a:r>
              <a:rPr lang="nl-BE" sz="2400" dirty="0">
                <a:latin typeface="+mn-lt"/>
              </a:rPr>
              <a:t> (hoofdtekst</a:t>
            </a:r>
            <a:r>
              <a:rPr lang="nl-BE" sz="2400" dirty="0" smtClean="0">
                <a:latin typeface="+mn-lt"/>
              </a:rPr>
              <a:t>) een </a:t>
            </a:r>
            <a:r>
              <a:rPr lang="nl-BE" sz="2400" dirty="0" err="1" smtClean="0">
                <a:latin typeface="+mn-lt"/>
              </a:rPr>
              <a:t>Calibri</a:t>
            </a:r>
            <a:r>
              <a:rPr lang="nl-BE" sz="2400" dirty="0" smtClean="0">
                <a:latin typeface="+mn-lt"/>
              </a:rPr>
              <a:t> Light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708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BETAALBAAR AUTOGEBRUIK VOOR IEDEREEN!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solidFill>
                  <a:schemeClr val="bg1"/>
                </a:solidFill>
                <a:latin typeface="+mj-lt"/>
              </a:rPr>
              <a:t>Autodelen biedt de mogelijkheid aan iedereen om af en toe en wagen te gebruiken.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nl-B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05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422186"/>
            <a:ext cx="6461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*VUL EEN EIGEN VOORDEEL IN*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bg1"/>
                </a:solidFill>
                <a:latin typeface="+mj-lt"/>
              </a:rPr>
              <a:t>*Verklaar je voordeel nader*</a:t>
            </a:r>
            <a:endParaRPr lang="nl-B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36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>
                <a:solidFill>
                  <a:schemeClr val="bg1"/>
                </a:solidFill>
              </a:rPr>
              <a:t>DAT IS VEEL GOEDKOPER DAN EEN EIGEN AUTO!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solidFill>
                  <a:schemeClr val="bg1"/>
                </a:solidFill>
              </a:rPr>
              <a:t>Je betaalt enkel voor het gebruik van een deelwagen, niet het bezit ervan.</a:t>
            </a: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755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GEEN PRAKTISCHE EN ADMINISTRATIEVE ROMPSLOMP!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bg1"/>
                </a:solidFill>
                <a:latin typeface="+mj-lt"/>
              </a:rPr>
              <a:t>Je verliest geen tijd met het onderhoud, het poetsen, het regelen van de verzekering, de keuring, …</a:t>
            </a:r>
            <a:endParaRPr lang="en-US" sz="2800" dirty="0" smtClean="0">
              <a:latin typeface="+mj-lt"/>
            </a:endParaRPr>
          </a:p>
          <a:p>
            <a:pPr algn="ctr"/>
            <a:endParaRPr lang="nl-B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4270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020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ZORGT VOOR MEER RUIMTE IN DE STRAAT!</a:t>
            </a:r>
            <a:endParaRPr lang="nl-BE" sz="3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bg1"/>
                </a:solidFill>
                <a:latin typeface="+mj-lt"/>
              </a:rPr>
              <a:t>1 deelwagen vervangt gemiddeld 8 privéwagens, waardoor er meer ruimte vrijkomt in je buurt voor leukere zaken!</a:t>
            </a:r>
            <a:endParaRPr lang="en-US" sz="2800" dirty="0" smtClean="0"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4270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593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NOOIT MEER ZOEKEN NAAR EEN PARKEERPLAATS!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bg1"/>
                </a:solidFill>
                <a:latin typeface="+mj-lt"/>
              </a:rPr>
              <a:t>Je haalt de deelwagen op en brengt deze terug naar een gereserveerde parkeerplaats.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nl-B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4143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969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384086"/>
            <a:ext cx="6461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*VUL EEN EIGEN VOORDEEL IN*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bg1"/>
                </a:solidFill>
                <a:latin typeface="+mj-lt"/>
              </a:rPr>
              <a:t>*Verklaar je voordeel nader*</a:t>
            </a:r>
            <a:endParaRPr lang="nl-B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411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282486"/>
            <a:ext cx="6461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KIEZEN UIT EEN GROOT AANBOD VAN DEELWAGENS!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711296"/>
            <a:ext cx="6557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bg1"/>
                </a:solidFill>
                <a:latin typeface="+mj-lt"/>
              </a:rPr>
              <a:t>Elektrisch of conventioneel, stadswagen of camionette,… Kies een deelwagen op maat van jouw situatie!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nl-B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116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ZO LEER JE VEEL NIEUWE MENSEN KENNEN!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bg1"/>
                </a:solidFill>
                <a:latin typeface="+mj-lt"/>
              </a:rPr>
              <a:t>Doe aan autodelen met je buren en maak deel uit van een nieuwe community!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nl-B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906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6"/>
          </a:p>
        </p:txBody>
      </p:sp>
      <p:sp>
        <p:nvSpPr>
          <p:cNvPr id="10" name="Tekstvak 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</a:t>
            </a:r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l-BE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6900" y="2384086"/>
            <a:ext cx="6461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GOED VOOR HET MILIEU!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" t="6940" r="281" b="25065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49071" y="3863696"/>
            <a:ext cx="6557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bg1"/>
                </a:solidFill>
                <a:latin typeface="+mj-lt"/>
              </a:rPr>
              <a:t>Als autodeler rijd je minder autokilometers en stoot je minder CO</a:t>
            </a:r>
            <a:r>
              <a:rPr lang="nl-BE" sz="2800" baseline="-25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nl-BE" sz="2800" dirty="0" smtClean="0">
                <a:solidFill>
                  <a:schemeClr val="bg1"/>
                </a:solidFill>
                <a:latin typeface="+mj-lt"/>
              </a:rPr>
              <a:t> uit.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nl-B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elijkbenige driehoek 3"/>
          <p:cNvSpPr/>
          <p:nvPr/>
        </p:nvSpPr>
        <p:spPr>
          <a:xfrm flipV="1">
            <a:off x="-3" y="6732112"/>
            <a:ext cx="7559677" cy="881802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5" y="6388100"/>
            <a:ext cx="1966668" cy="79685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88324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4068</TotalTime>
  <Words>310</Words>
  <Application>Microsoft Office PowerPoint</Application>
  <PresentationFormat>Aangepast</PresentationFormat>
  <Paragraphs>41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Maak je eigen poster met een persoonlijke boodschap!  Gebruik deze afbeelding of vervang deze door een eigen foto (invoegen &gt; afbeeldingen). Snijd deze foto bij tot heet juiste formaat (rechtermuisklik &gt; bijsnijden) en verplaats de foto naar de achtergrond (rechtermuisklik &gt; naar achtergrond).  Pas de tekst aan naargelang je eigen boodschap. Pas eventueel de lettergrootte aan.  Sla de slide op als PDF (bestand &gt; opslaan als &gt; kies een map &gt; opslaan als: PDF) en hang de poster op.  Bijkomende info  Groen: RGB: 160 – 177 – 0  Appelblauwzeegroen: RGB: 0 – 129 – 116  Lettertype: Calibri (hoofdtekst) een Calibri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Binte Claes</dc:creator>
  <cp:lastModifiedBy>Binte Claes</cp:lastModifiedBy>
  <cp:revision>16</cp:revision>
  <dcterms:created xsi:type="dcterms:W3CDTF">2020-08-28T14:21:29Z</dcterms:created>
  <dcterms:modified xsi:type="dcterms:W3CDTF">2020-08-31T10:10:27Z</dcterms:modified>
</cp:coreProperties>
</file>