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4" r:id="rId4"/>
    <p:sldId id="276" r:id="rId5"/>
    <p:sldId id="277" r:id="rId6"/>
    <p:sldId id="280" r:id="rId7"/>
    <p:sldId id="281" r:id="rId8"/>
    <p:sldId id="282" r:id="rId9"/>
    <p:sldId id="283" r:id="rId10"/>
    <p:sldId id="278" r:id="rId11"/>
    <p:sldId id="279" r:id="rId1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6C"/>
    <a:srgbClr val="0097A9"/>
    <a:srgbClr val="008174"/>
    <a:srgbClr val="A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 snapToGrid="0">
      <p:cViewPr>
        <p:scale>
          <a:sx n="50" d="100"/>
          <a:sy n="50" d="100"/>
        </p:scale>
        <p:origin x="2741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3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1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6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0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1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FE12-82F1-4A70-824A-82249173AEDA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F3BE-DFA6-405C-8581-2A5ADE7C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4143" y="462013"/>
            <a:ext cx="6256422" cy="9562030"/>
          </a:xfrm>
        </p:spPr>
        <p:txBody>
          <a:bodyPr>
            <a:noAutofit/>
          </a:bodyPr>
          <a:lstStyle/>
          <a:p>
            <a:pPr algn="l"/>
            <a:r>
              <a:rPr lang="nl-BE" sz="3600" b="1" dirty="0">
                <a:latin typeface="+mn-lt"/>
              </a:rPr>
              <a:t>Maak je eigen poster met een persoonlijke boodschap!</a:t>
            </a:r>
            <a:br>
              <a:rPr lang="nl-BE" sz="2400" dirty="0">
                <a:latin typeface="+mn-lt"/>
              </a:rPr>
            </a:br>
            <a:br>
              <a:rPr lang="nl-BE" sz="2400" dirty="0">
                <a:latin typeface="+mn-lt"/>
              </a:rPr>
            </a:br>
            <a:r>
              <a:rPr lang="nl-BE" sz="2400" b="1" dirty="0">
                <a:latin typeface="+mn-lt"/>
              </a:rPr>
              <a:t>Gebruik deze afbeelding of vervang deze</a:t>
            </a:r>
            <a:r>
              <a:rPr lang="nl-BE" sz="2400" dirty="0">
                <a:latin typeface="+mn-lt"/>
              </a:rPr>
              <a:t> door een eigen foto (invoegen &gt; afbeeldingen). Snijd deze foto bij tot heet juiste formaat (rechtermuisklik &gt; bijsnijden) en verplaats de foto naar de achtergrond (rechtermuisklik &gt; naar achtergrond).</a:t>
            </a:r>
            <a:br>
              <a:rPr lang="nl-BE" sz="2400" dirty="0">
                <a:latin typeface="+mn-lt"/>
              </a:rPr>
            </a:br>
            <a:br>
              <a:rPr lang="nl-BE" sz="2400" dirty="0">
                <a:latin typeface="+mn-lt"/>
              </a:rPr>
            </a:br>
            <a:r>
              <a:rPr lang="nl-BE" sz="2400" b="1" dirty="0">
                <a:latin typeface="+mn-lt"/>
              </a:rPr>
              <a:t>Pas de tekst aan </a:t>
            </a:r>
            <a:r>
              <a:rPr lang="nl-BE" sz="2400" dirty="0">
                <a:latin typeface="+mn-lt"/>
              </a:rPr>
              <a:t>naargelang je eigen boodschap. Pas eventueel de lettergrootte aan.</a:t>
            </a:r>
            <a:br>
              <a:rPr lang="nl-BE" sz="2400" dirty="0">
                <a:latin typeface="+mn-lt"/>
              </a:rPr>
            </a:b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Sla de slide op als </a:t>
            </a:r>
            <a:r>
              <a:rPr lang="nl-BE" sz="2400" b="1" dirty="0">
                <a:latin typeface="+mn-lt"/>
              </a:rPr>
              <a:t>PDF</a:t>
            </a:r>
            <a:r>
              <a:rPr lang="nl-BE" sz="2400" dirty="0">
                <a:latin typeface="+mn-lt"/>
              </a:rPr>
              <a:t> (bestand &gt; opslaan als &gt; kies een map &gt; opslaan als: PDF) en hang de poster op.</a:t>
            </a:r>
            <a:br>
              <a:rPr lang="nl-BE" sz="2400" dirty="0">
                <a:latin typeface="+mn-lt"/>
              </a:rPr>
            </a:br>
            <a:br>
              <a:rPr lang="nl-BE" sz="3200" b="1" dirty="0">
                <a:latin typeface="+mn-lt"/>
              </a:rPr>
            </a:br>
            <a:r>
              <a:rPr lang="nl-BE" sz="3200" b="1" dirty="0">
                <a:latin typeface="+mn-lt"/>
              </a:rPr>
              <a:t>Bijkomende info</a:t>
            </a:r>
            <a:br>
              <a:rPr lang="nl-BE" sz="3200" b="1" dirty="0">
                <a:latin typeface="+mn-lt"/>
              </a:rPr>
            </a:b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Groen: #00966C</a:t>
            </a:r>
            <a:br>
              <a:rPr lang="nl-BE" sz="2400" dirty="0">
                <a:latin typeface="+mn-lt"/>
              </a:rPr>
            </a:b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Blauw: #0097A9</a:t>
            </a:r>
            <a:br>
              <a:rPr lang="nl-BE" sz="2400" dirty="0">
                <a:latin typeface="+mn-lt"/>
              </a:rPr>
            </a:br>
            <a:br>
              <a:rPr lang="nl-BE" sz="2400" dirty="0">
                <a:latin typeface="+mn-lt"/>
              </a:rPr>
            </a:br>
            <a:r>
              <a:rPr lang="nl-BE" sz="2400" dirty="0">
                <a:latin typeface="+mn-lt"/>
              </a:rPr>
              <a:t>Lettertype: SOURCE SANS PRO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08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4134850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4134850" y="0"/>
            <a:ext cx="3424825" cy="54864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10042897"/>
            <a:ext cx="66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  </a:t>
            </a:r>
            <a:r>
              <a:rPr lang="nl-BE" sz="24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682155" y="6468110"/>
            <a:ext cx="3175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*Vul een eigen voordeel in*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86163" y="6503467"/>
            <a:ext cx="2709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*Verklaar je </a:t>
            </a:r>
            <a:r>
              <a:rPr lang="nl-NL" sz="30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voordeel</a:t>
            </a:r>
            <a:r>
              <a:rPr lang="nl-NL" sz="32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nader*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9758" y="9231168"/>
            <a:ext cx="579915" cy="1112053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3E28AB3-732A-4367-A9C2-EB884A4C4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41" y="99412"/>
            <a:ext cx="2643788" cy="2643788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EF8A91AF-A0BF-4CEE-8218-20C5D34D85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851" y="2796139"/>
            <a:ext cx="2466734" cy="2708408"/>
          </a:xfrm>
          <a:prstGeom prst="rect">
            <a:avLst/>
          </a:prstGeom>
        </p:spPr>
      </p:pic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57E3EAF0-0370-455E-A2C0-79AFE47FC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034358" y="8198586"/>
            <a:ext cx="667503" cy="12197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6033E3-C7F9-4274-AFD6-B7C3EFD4F3A6}"/>
              </a:ext>
            </a:extLst>
          </p:cNvPr>
          <p:cNvSpPr txBox="1"/>
          <p:nvPr/>
        </p:nvSpPr>
        <p:spPr>
          <a:xfrm>
            <a:off x="514633" y="5677526"/>
            <a:ext cx="3510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400" b="1" dirty="0">
              <a:solidFill>
                <a:srgbClr val="00966C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32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FBD27CB-4C8F-4298-913E-85594A10B9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57" y="1"/>
            <a:ext cx="1731817" cy="1731817"/>
          </a:xfrm>
          <a:prstGeom prst="rect">
            <a:avLst/>
          </a:prstGeom>
        </p:spPr>
      </p:pic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3779837" cy="5015345"/>
          </a:xfrm>
          <a:prstGeom prst="rect">
            <a:avLst/>
          </a:prstGeom>
        </p:spPr>
      </p:pic>
      <p:pic>
        <p:nvPicPr>
          <p:cNvPr id="11" name="Picture 10" descr="Chart, pie chart&#10;&#10;Description automatically generated">
            <a:extLst>
              <a:ext uri="{FF2B5EF4-FFF2-40B4-BE49-F238E27FC236}">
                <a16:creationId xmlns:a16="http://schemas.microsoft.com/office/drawing/2014/main" id="{D113BB76-1B74-46BC-B686-BE95F89AF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602" y="1828801"/>
            <a:ext cx="1112470" cy="10113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-13855" y="5000774"/>
            <a:ext cx="7559674" cy="4613564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985C8-52CE-42B7-B274-3E839D435954}"/>
              </a:ext>
            </a:extLst>
          </p:cNvPr>
          <p:cNvSpPr txBox="1"/>
          <p:nvPr/>
        </p:nvSpPr>
        <p:spPr>
          <a:xfrm>
            <a:off x="3953161" y="3978758"/>
            <a:ext cx="3311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2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9989130"/>
            <a:ext cx="667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</a:t>
            </a:r>
            <a:r>
              <a:rPr lang="nl-BE" sz="20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sz="20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320041" y="6061447"/>
            <a:ext cx="3436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cap="all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*vul een eigen voordeel in*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53160" y="6067077"/>
            <a:ext cx="2890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*Verklaar je voordeel nader*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4741" y="8593175"/>
            <a:ext cx="864933" cy="16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1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4134850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4134850" y="0"/>
            <a:ext cx="3424825" cy="54864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10042897"/>
            <a:ext cx="66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  </a:t>
            </a:r>
            <a:r>
              <a:rPr lang="nl-BE" sz="24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682155" y="6468110"/>
            <a:ext cx="3175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Dat is veel goedkoper dan een eigen auto!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4134850" y="6503467"/>
            <a:ext cx="27092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 betaalt enkel voor het gebruik van een deelwagen, niet het bezit ervan.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9758" y="9231168"/>
            <a:ext cx="579915" cy="1112053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3E28AB3-732A-4367-A9C2-EB884A4C4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41" y="99412"/>
            <a:ext cx="2643788" cy="2643788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EF8A91AF-A0BF-4CEE-8218-20C5D34D85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851" y="2796139"/>
            <a:ext cx="2466734" cy="2708408"/>
          </a:xfrm>
          <a:prstGeom prst="rect">
            <a:avLst/>
          </a:prstGeom>
        </p:spPr>
      </p:pic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57E3EAF0-0370-455E-A2C0-79AFE47FC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136777" y="8198587"/>
            <a:ext cx="565084" cy="1032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6033E3-C7F9-4274-AFD6-B7C3EFD4F3A6}"/>
              </a:ext>
            </a:extLst>
          </p:cNvPr>
          <p:cNvSpPr txBox="1"/>
          <p:nvPr/>
        </p:nvSpPr>
        <p:spPr>
          <a:xfrm>
            <a:off x="514633" y="5677526"/>
            <a:ext cx="3510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400" b="1" dirty="0">
              <a:solidFill>
                <a:srgbClr val="00966C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2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FBD27CB-4C8F-4298-913E-85594A10B9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57" y="1"/>
            <a:ext cx="1731817" cy="1731817"/>
          </a:xfrm>
          <a:prstGeom prst="rect">
            <a:avLst/>
          </a:prstGeom>
        </p:spPr>
      </p:pic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3779837" cy="5015345"/>
          </a:xfrm>
          <a:prstGeom prst="rect">
            <a:avLst/>
          </a:prstGeom>
        </p:spPr>
      </p:pic>
      <p:pic>
        <p:nvPicPr>
          <p:cNvPr id="11" name="Picture 10" descr="Chart, pie chart&#10;&#10;Description automatically generated">
            <a:extLst>
              <a:ext uri="{FF2B5EF4-FFF2-40B4-BE49-F238E27FC236}">
                <a16:creationId xmlns:a16="http://schemas.microsoft.com/office/drawing/2014/main" id="{D113BB76-1B74-46BC-B686-BE95F89AF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602" y="1828801"/>
            <a:ext cx="1112470" cy="10113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-13855" y="5000774"/>
            <a:ext cx="7559674" cy="4613564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985C8-52CE-42B7-B274-3E839D435954}"/>
              </a:ext>
            </a:extLst>
          </p:cNvPr>
          <p:cNvSpPr txBox="1"/>
          <p:nvPr/>
        </p:nvSpPr>
        <p:spPr>
          <a:xfrm>
            <a:off x="3953161" y="3978758"/>
            <a:ext cx="3311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2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9989130"/>
            <a:ext cx="667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</a:t>
            </a:r>
            <a:r>
              <a:rPr lang="nl-BE" sz="20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sz="20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320041" y="6061447"/>
            <a:ext cx="34368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DAT IS GEEN PRAKTISCHE EN ADMINISTRATIEVE ROMPSLOMP!</a:t>
            </a:r>
          </a:p>
          <a:p>
            <a:pPr algn="r"/>
            <a:endParaRPr lang="nl-BE" sz="3200" dirty="0">
              <a:solidFill>
                <a:schemeClr val="bg1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53160" y="6067077"/>
            <a:ext cx="2890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 verliest geen tijd met het onderhoud, het poetsen, het regelen van de verzekering, de keuring, …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4741" y="8593175"/>
            <a:ext cx="864933" cy="16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0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4134850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4134850" y="0"/>
            <a:ext cx="3424825" cy="54864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10042897"/>
            <a:ext cx="66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  </a:t>
            </a:r>
            <a:r>
              <a:rPr lang="nl-BE" sz="24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682155" y="6468110"/>
            <a:ext cx="3175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Dat zorgt voor meer ruimte in de straat!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86163" y="6503467"/>
            <a:ext cx="2709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 deelwagen vervangt gemiddeld 8 privéwagens, waardoor er meer ruimte vrijkomt in je buurt voor leukere zaken!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9758" y="9231168"/>
            <a:ext cx="579915" cy="1112053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3E28AB3-732A-4367-A9C2-EB884A4C4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41" y="99412"/>
            <a:ext cx="2643788" cy="2643788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EF8A91AF-A0BF-4CEE-8218-20C5D34D85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851" y="2796139"/>
            <a:ext cx="2466734" cy="2708408"/>
          </a:xfrm>
          <a:prstGeom prst="rect">
            <a:avLst/>
          </a:prstGeom>
        </p:spPr>
      </p:pic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57E3EAF0-0370-455E-A2C0-79AFE47FC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034358" y="8198586"/>
            <a:ext cx="667503" cy="12197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6033E3-C7F9-4274-AFD6-B7C3EFD4F3A6}"/>
              </a:ext>
            </a:extLst>
          </p:cNvPr>
          <p:cNvSpPr txBox="1"/>
          <p:nvPr/>
        </p:nvSpPr>
        <p:spPr>
          <a:xfrm>
            <a:off x="514633" y="5677526"/>
            <a:ext cx="3510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400" b="1" dirty="0">
              <a:solidFill>
                <a:srgbClr val="00966C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8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FBD27CB-4C8F-4298-913E-85594A10B9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57" y="1"/>
            <a:ext cx="1731817" cy="1731817"/>
          </a:xfrm>
          <a:prstGeom prst="rect">
            <a:avLst/>
          </a:prstGeom>
        </p:spPr>
      </p:pic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3779837" cy="5015345"/>
          </a:xfrm>
          <a:prstGeom prst="rect">
            <a:avLst/>
          </a:prstGeom>
        </p:spPr>
      </p:pic>
      <p:pic>
        <p:nvPicPr>
          <p:cNvPr id="11" name="Picture 10" descr="Chart, pie chart&#10;&#10;Description automatically generated">
            <a:extLst>
              <a:ext uri="{FF2B5EF4-FFF2-40B4-BE49-F238E27FC236}">
                <a16:creationId xmlns:a16="http://schemas.microsoft.com/office/drawing/2014/main" id="{D113BB76-1B74-46BC-B686-BE95F89AF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602" y="1828801"/>
            <a:ext cx="1112470" cy="10113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-13855" y="5000774"/>
            <a:ext cx="7559674" cy="4613564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985C8-52CE-42B7-B274-3E839D435954}"/>
              </a:ext>
            </a:extLst>
          </p:cNvPr>
          <p:cNvSpPr txBox="1"/>
          <p:nvPr/>
        </p:nvSpPr>
        <p:spPr>
          <a:xfrm>
            <a:off x="3953161" y="3978758"/>
            <a:ext cx="3311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2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9989130"/>
            <a:ext cx="667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</a:t>
            </a:r>
            <a:r>
              <a:rPr lang="nl-BE" sz="20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sz="20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320041" y="6061447"/>
            <a:ext cx="34368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DAT IS NOOIT MEER ZOEKEN NAAR EEN PARKEERPLAATS!</a:t>
            </a:r>
          </a:p>
          <a:p>
            <a:pPr algn="r"/>
            <a:endParaRPr lang="nl-NL" sz="3200" dirty="0">
              <a:solidFill>
                <a:schemeClr val="bg1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algn="r"/>
            <a:endParaRPr lang="nl-BE" sz="3200" dirty="0">
              <a:solidFill>
                <a:schemeClr val="bg1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53160" y="6067077"/>
            <a:ext cx="2890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 haalt de deelwagen op en brengt deze terug naar een gereserveerde parkeerplaats. 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4741" y="8593175"/>
            <a:ext cx="864933" cy="16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5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4134850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4134850" y="0"/>
            <a:ext cx="3424825" cy="54864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10042897"/>
            <a:ext cx="66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  </a:t>
            </a:r>
            <a:r>
              <a:rPr lang="nl-BE" sz="24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682155" y="6468110"/>
            <a:ext cx="31751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Dat is kiezen uit een groot aanbod van deelwagens!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86163" y="6503467"/>
            <a:ext cx="27092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Elektrisch of conventioneel, stadswagen of camionette,… Kies een deelwagen op maat van jouw situatie!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9758" y="9231168"/>
            <a:ext cx="579915" cy="1112053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3E28AB3-732A-4367-A9C2-EB884A4C4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41" y="99412"/>
            <a:ext cx="2643788" cy="2643788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EF8A91AF-A0BF-4CEE-8218-20C5D34D85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851" y="2796139"/>
            <a:ext cx="2466734" cy="2708408"/>
          </a:xfrm>
          <a:prstGeom prst="rect">
            <a:avLst/>
          </a:prstGeom>
        </p:spPr>
      </p:pic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57E3EAF0-0370-455E-A2C0-79AFE47FC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108960" y="8551356"/>
            <a:ext cx="592901" cy="10834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6033E3-C7F9-4274-AFD6-B7C3EFD4F3A6}"/>
              </a:ext>
            </a:extLst>
          </p:cNvPr>
          <p:cNvSpPr txBox="1"/>
          <p:nvPr/>
        </p:nvSpPr>
        <p:spPr>
          <a:xfrm>
            <a:off x="514633" y="5677526"/>
            <a:ext cx="3510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400" b="1" dirty="0">
              <a:solidFill>
                <a:srgbClr val="00966C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3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FBD27CB-4C8F-4298-913E-85594A10B9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57" y="1"/>
            <a:ext cx="1731817" cy="1731817"/>
          </a:xfrm>
          <a:prstGeom prst="rect">
            <a:avLst/>
          </a:prstGeom>
        </p:spPr>
      </p:pic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3779837" cy="5015345"/>
          </a:xfrm>
          <a:prstGeom prst="rect">
            <a:avLst/>
          </a:prstGeom>
        </p:spPr>
      </p:pic>
      <p:pic>
        <p:nvPicPr>
          <p:cNvPr id="11" name="Picture 10" descr="Chart, pie chart&#10;&#10;Description automatically generated">
            <a:extLst>
              <a:ext uri="{FF2B5EF4-FFF2-40B4-BE49-F238E27FC236}">
                <a16:creationId xmlns:a16="http://schemas.microsoft.com/office/drawing/2014/main" id="{D113BB76-1B74-46BC-B686-BE95F89AF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602" y="1828801"/>
            <a:ext cx="1112470" cy="10113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-13855" y="5000774"/>
            <a:ext cx="7559674" cy="4613564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985C8-52CE-42B7-B274-3E839D435954}"/>
              </a:ext>
            </a:extLst>
          </p:cNvPr>
          <p:cNvSpPr txBox="1"/>
          <p:nvPr/>
        </p:nvSpPr>
        <p:spPr>
          <a:xfrm>
            <a:off x="3953161" y="3978758"/>
            <a:ext cx="3311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2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9989130"/>
            <a:ext cx="667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</a:t>
            </a:r>
            <a:r>
              <a:rPr lang="nl-BE" sz="20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sz="20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320041" y="6061447"/>
            <a:ext cx="3436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cap="all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ZO LEER JE NIEUWE MENSEN KENNEN!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53160" y="6067077"/>
            <a:ext cx="2890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Doe aan autodelen met je buren en maak deel uit van een nieuwe community!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4741" y="8593175"/>
            <a:ext cx="864933" cy="16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6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4134850" cy="5486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4134850" y="0"/>
            <a:ext cx="3424825" cy="5486400"/>
          </a:xfrm>
          <a:prstGeom prst="rect">
            <a:avLst/>
          </a:prstGeom>
          <a:solidFill>
            <a:srgbClr val="009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10042897"/>
            <a:ext cx="66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  </a:t>
            </a:r>
            <a:r>
              <a:rPr lang="nl-BE" sz="24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682155" y="6468110"/>
            <a:ext cx="31751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Dat is goed voor het milieu!</a:t>
            </a:r>
            <a:endParaRPr lang="nl-BE" sz="3200" dirty="0">
              <a:solidFill>
                <a:schemeClr val="tx1">
                  <a:lumMod val="65000"/>
                  <a:lumOff val="35000"/>
                </a:schemeClr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86163" y="6503467"/>
            <a:ext cx="2857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Als autodeler rijd je minder autokilometers en stoot je minder CO2 uit.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9758" y="9231168"/>
            <a:ext cx="579915" cy="1112053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3E28AB3-732A-4367-A9C2-EB884A4C47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41" y="99412"/>
            <a:ext cx="2643788" cy="2643788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EF8A91AF-A0BF-4CEE-8218-20C5D34D85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851" y="2796139"/>
            <a:ext cx="2466734" cy="2708408"/>
          </a:xfrm>
          <a:prstGeom prst="rect">
            <a:avLst/>
          </a:prstGeom>
        </p:spPr>
      </p:pic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57E3EAF0-0370-455E-A2C0-79AFE47FC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3337560" y="8198586"/>
            <a:ext cx="364301" cy="66569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6033E3-C7F9-4274-AFD6-B7C3EFD4F3A6}"/>
              </a:ext>
            </a:extLst>
          </p:cNvPr>
          <p:cNvSpPr txBox="1"/>
          <p:nvPr/>
        </p:nvSpPr>
        <p:spPr>
          <a:xfrm>
            <a:off x="514633" y="5677526"/>
            <a:ext cx="3510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96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400" b="1" dirty="0">
              <a:solidFill>
                <a:srgbClr val="00966C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0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FBD27CB-4C8F-4298-913E-85594A10B9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57" y="1"/>
            <a:ext cx="1731817" cy="1731817"/>
          </a:xfrm>
          <a:prstGeom prst="rect">
            <a:avLst/>
          </a:prstGeom>
        </p:spPr>
      </p:pic>
      <p:pic>
        <p:nvPicPr>
          <p:cNvPr id="9" name="Picture 8" descr="A picture containing text, outdoor, car mirror, mirror&#10;&#10;Description automatically generated">
            <a:extLst>
              <a:ext uri="{FF2B5EF4-FFF2-40B4-BE49-F238E27FC236}">
                <a16:creationId xmlns:a16="http://schemas.microsoft.com/office/drawing/2014/main" id="{BCDAD19C-AB86-4AD3-83D0-98868C45B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"/>
          <a:stretch/>
        </p:blipFill>
        <p:spPr>
          <a:xfrm>
            <a:off x="0" y="0"/>
            <a:ext cx="3779837" cy="5015345"/>
          </a:xfrm>
          <a:prstGeom prst="rect">
            <a:avLst/>
          </a:prstGeom>
        </p:spPr>
      </p:pic>
      <p:pic>
        <p:nvPicPr>
          <p:cNvPr id="11" name="Picture 10" descr="Chart, pie chart&#10;&#10;Description automatically generated">
            <a:extLst>
              <a:ext uri="{FF2B5EF4-FFF2-40B4-BE49-F238E27FC236}">
                <a16:creationId xmlns:a16="http://schemas.microsoft.com/office/drawing/2014/main" id="{D113BB76-1B74-46BC-B686-BE95F89AF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602" y="1828801"/>
            <a:ext cx="1112470" cy="10113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BC867A-CBFE-4BED-8845-430A73636E5E}"/>
              </a:ext>
            </a:extLst>
          </p:cNvPr>
          <p:cNvSpPr/>
          <p:nvPr/>
        </p:nvSpPr>
        <p:spPr>
          <a:xfrm>
            <a:off x="-13855" y="5000774"/>
            <a:ext cx="7559674" cy="4613564"/>
          </a:xfrm>
          <a:prstGeom prst="rect">
            <a:avLst/>
          </a:prstGeom>
          <a:solidFill>
            <a:srgbClr val="0096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985C8-52CE-42B7-B274-3E839D435954}"/>
              </a:ext>
            </a:extLst>
          </p:cNvPr>
          <p:cNvSpPr txBox="1"/>
          <p:nvPr/>
        </p:nvSpPr>
        <p:spPr>
          <a:xfrm>
            <a:off x="3953161" y="3978758"/>
            <a:ext cx="3311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AUTODELEN?</a:t>
            </a:r>
            <a:endParaRPr lang="en-BE" sz="42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vak 11">
            <a:extLst>
              <a:ext uri="{FF2B5EF4-FFF2-40B4-BE49-F238E27FC236}">
                <a16:creationId xmlns:a16="http://schemas.microsoft.com/office/drawing/2014/main" id="{3460D1DF-0F71-42CB-88C0-EC77CE6444F5}"/>
              </a:ext>
            </a:extLst>
          </p:cNvPr>
          <p:cNvSpPr txBox="1"/>
          <p:nvPr/>
        </p:nvSpPr>
        <p:spPr>
          <a:xfrm>
            <a:off x="166253" y="9989130"/>
            <a:ext cx="6677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 info over autodelen op </a:t>
            </a:r>
            <a:r>
              <a:rPr lang="nl-BE" sz="2000" b="1" dirty="0">
                <a:solidFill>
                  <a:srgbClr val="0097A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www.autodelen.net</a:t>
            </a:r>
            <a:endParaRPr lang="en-US" sz="2000" b="1" dirty="0">
              <a:solidFill>
                <a:srgbClr val="0097A9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vak 10">
            <a:extLst>
              <a:ext uri="{FF2B5EF4-FFF2-40B4-BE49-F238E27FC236}">
                <a16:creationId xmlns:a16="http://schemas.microsoft.com/office/drawing/2014/main" id="{9345CF2C-C26B-499B-BE3E-D0C390A309AE}"/>
              </a:ext>
            </a:extLst>
          </p:cNvPr>
          <p:cNvSpPr txBox="1"/>
          <p:nvPr/>
        </p:nvSpPr>
        <p:spPr>
          <a:xfrm>
            <a:off x="320041" y="6061447"/>
            <a:ext cx="3436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200" cap="all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BETAALBAAR AUTOGEBRUIK VOOR IEDEREEN!</a:t>
            </a:r>
          </a:p>
        </p:txBody>
      </p:sp>
      <p:sp>
        <p:nvSpPr>
          <p:cNvPr id="18" name="Tekstvak 1">
            <a:extLst>
              <a:ext uri="{FF2B5EF4-FFF2-40B4-BE49-F238E27FC236}">
                <a16:creationId xmlns:a16="http://schemas.microsoft.com/office/drawing/2014/main" id="{6DB41960-9E2B-49DF-A5E2-ACF2E74EADDE}"/>
              </a:ext>
            </a:extLst>
          </p:cNvPr>
          <p:cNvSpPr txBox="1"/>
          <p:nvPr/>
        </p:nvSpPr>
        <p:spPr>
          <a:xfrm>
            <a:off x="3953160" y="6067077"/>
            <a:ext cx="2890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Autodelen biedt de mogelijkheid aan iedereen om af en toe een wagen te gebruiken.</a:t>
            </a:r>
          </a:p>
        </p:txBody>
      </p:sp>
      <p:pic>
        <p:nvPicPr>
          <p:cNvPr id="20" name="Picture 19" descr="Shape&#10;&#10;Description automatically generated">
            <a:extLst>
              <a:ext uri="{FF2B5EF4-FFF2-40B4-BE49-F238E27FC236}">
                <a16:creationId xmlns:a16="http://schemas.microsoft.com/office/drawing/2014/main" id="{5BA74F5C-AFE5-46D6-A413-708C0A165E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4741" y="8593175"/>
            <a:ext cx="864933" cy="16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758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4107</TotalTime>
  <Words>460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Source Sans Pro</vt:lpstr>
      <vt:lpstr>Source Sans Pro Semibold</vt:lpstr>
      <vt:lpstr>Kantoorthema</vt:lpstr>
      <vt:lpstr>Maak je eigen poster met een persoonlijke boodschap!  Gebruik deze afbeelding of vervang deze door een eigen foto (invoegen &gt; afbeeldingen). Snijd deze foto bij tot heet juiste formaat (rechtermuisklik &gt; bijsnijden) en verplaats de foto naar de achtergrond (rechtermuisklik &gt; naar achtergrond).  Pas de tekst aan naargelang je eigen boodschap. Pas eventueel de lettergrootte aan.  Sla de slide op als PDF (bestand &gt; opslaan als &gt; kies een map &gt; opslaan als: PDF) en hang de poster op.  Bijkomende info  Groen: #00966C  Blauw: #0097A9  Lettertype: SOURCE SANS PRO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Binte Claes</dc:creator>
  <cp:lastModifiedBy>Babish Bogaers</cp:lastModifiedBy>
  <cp:revision>17</cp:revision>
  <dcterms:created xsi:type="dcterms:W3CDTF">2020-08-28T14:21:29Z</dcterms:created>
  <dcterms:modified xsi:type="dcterms:W3CDTF">2022-01-27T15:18:21Z</dcterms:modified>
</cp:coreProperties>
</file>