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</p:sldIdLst>
  <p:sldSz cy="15119350" cx="10691800"/>
  <p:notesSz cx="7315200" cy="96012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7" roundtripDataSignature="AMtx7mi7Hd5YQTclExspqujKKEFdhKftU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2"/>
            <a:ext cx="3170349" cy="4820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8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8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8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8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8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8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8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8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4143682" y="2"/>
            <a:ext cx="3170349" cy="4820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8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8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8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8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8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8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8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8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511425" y="1200150"/>
            <a:ext cx="2292350" cy="32400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31171" y="4621224"/>
            <a:ext cx="5852861" cy="37803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119125"/>
            <a:ext cx="3170349" cy="48207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8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8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8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8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8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8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8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8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4143682" y="9119125"/>
            <a:ext cx="3170349" cy="48207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nl-BE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731171" y="4621224"/>
            <a:ext cx="5852861" cy="3780389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2511425" y="1200150"/>
            <a:ext cx="2292350" cy="32400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/>
          <p:nvPr>
            <p:ph idx="1" type="body"/>
          </p:nvPr>
        </p:nvSpPr>
        <p:spPr>
          <a:xfrm>
            <a:off x="731171" y="4621224"/>
            <a:ext cx="5852861" cy="3780389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2:notes"/>
          <p:cNvSpPr/>
          <p:nvPr>
            <p:ph idx="2" type="sldImg"/>
          </p:nvPr>
        </p:nvSpPr>
        <p:spPr>
          <a:xfrm>
            <a:off x="2511425" y="1200150"/>
            <a:ext cx="2292350" cy="32400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en objec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/>
          <p:nvPr>
            <p:ph type="title"/>
          </p:nvPr>
        </p:nvSpPr>
        <p:spPr>
          <a:xfrm>
            <a:off x="735063" y="804970"/>
            <a:ext cx="9221689" cy="2922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4"/>
          <p:cNvSpPr txBox="1"/>
          <p:nvPr>
            <p:ph idx="1" type="body"/>
          </p:nvPr>
        </p:nvSpPr>
        <p:spPr>
          <a:xfrm>
            <a:off x="735063" y="4024829"/>
            <a:ext cx="9221689" cy="95930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0" type="dt"/>
          </p:nvPr>
        </p:nvSpPr>
        <p:spPr>
          <a:xfrm>
            <a:off x="735063" y="14013401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1" type="ftr"/>
          </p:nvPr>
        </p:nvSpPr>
        <p:spPr>
          <a:xfrm>
            <a:off x="3541664" y="14013401"/>
            <a:ext cx="3608486" cy="8049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en verticale teks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3"/>
          <p:cNvSpPr txBox="1"/>
          <p:nvPr>
            <p:ph type="title"/>
          </p:nvPr>
        </p:nvSpPr>
        <p:spPr>
          <a:xfrm>
            <a:off x="735063" y="804970"/>
            <a:ext cx="9221689" cy="2922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3"/>
          <p:cNvSpPr txBox="1"/>
          <p:nvPr>
            <p:ph idx="1" type="body"/>
          </p:nvPr>
        </p:nvSpPr>
        <p:spPr>
          <a:xfrm rot="5400000">
            <a:off x="549364" y="4210529"/>
            <a:ext cx="9593088" cy="92216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3"/>
          <p:cNvSpPr txBox="1"/>
          <p:nvPr>
            <p:ph idx="10" type="dt"/>
          </p:nvPr>
        </p:nvSpPr>
        <p:spPr>
          <a:xfrm>
            <a:off x="735063" y="14013401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1" type="ftr"/>
          </p:nvPr>
        </p:nvSpPr>
        <p:spPr>
          <a:xfrm>
            <a:off x="3541664" y="14013401"/>
            <a:ext cx="3608486" cy="8049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2" type="sldNum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e titel en teks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 rot="5400000">
            <a:off x="2397566" y="6058731"/>
            <a:ext cx="12812950" cy="23054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4"/>
          <p:cNvSpPr txBox="1"/>
          <p:nvPr>
            <p:ph idx="1" type="body"/>
          </p:nvPr>
        </p:nvSpPr>
        <p:spPr>
          <a:xfrm rot="5400000">
            <a:off x="-2280101" y="3820133"/>
            <a:ext cx="12812950" cy="67826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4"/>
          <p:cNvSpPr txBox="1"/>
          <p:nvPr>
            <p:ph idx="10" type="dt"/>
          </p:nvPr>
        </p:nvSpPr>
        <p:spPr>
          <a:xfrm>
            <a:off x="735063" y="14013401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4"/>
          <p:cNvSpPr txBox="1"/>
          <p:nvPr>
            <p:ph idx="11" type="ftr"/>
          </p:nvPr>
        </p:nvSpPr>
        <p:spPr>
          <a:xfrm>
            <a:off x="3541664" y="14013401"/>
            <a:ext cx="3608486" cy="8049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4"/>
          <p:cNvSpPr txBox="1"/>
          <p:nvPr>
            <p:ph idx="12" type="sldNum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dia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ctrTitle"/>
          </p:nvPr>
        </p:nvSpPr>
        <p:spPr>
          <a:xfrm>
            <a:off x="801887" y="2474395"/>
            <a:ext cx="9088041" cy="526377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16"/>
              <a:buFont typeface="Calibri"/>
              <a:buNone/>
              <a:defRPr sz="7016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subTitle"/>
          </p:nvPr>
        </p:nvSpPr>
        <p:spPr>
          <a:xfrm>
            <a:off x="1336478" y="7941161"/>
            <a:ext cx="8018859" cy="36503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2806"/>
              <a:buNone/>
              <a:defRPr sz="2806"/>
            </a:lvl1pPr>
            <a:lvl2pPr lvl="1" algn="ctr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339"/>
              <a:buNone/>
              <a:defRPr sz="2339"/>
            </a:lvl2pPr>
            <a:lvl3pPr lvl="2" algn="ctr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105"/>
              <a:buNone/>
              <a:defRPr sz="2105"/>
            </a:lvl3pPr>
            <a:lvl4pPr lvl="3" algn="ctr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/>
            </a:lvl4pPr>
            <a:lvl5pPr lvl="4" algn="ctr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/>
            </a:lvl5pPr>
            <a:lvl6pPr lvl="5" algn="ctr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/>
            </a:lvl6pPr>
            <a:lvl7pPr lvl="6" algn="ctr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/>
            </a:lvl7pPr>
            <a:lvl8pPr lvl="7" algn="ctr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/>
            </a:lvl8pPr>
            <a:lvl9pPr lvl="8" algn="ctr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/>
            </a:lvl9pPr>
          </a:lstStyle>
          <a:p/>
        </p:txBody>
      </p:sp>
      <p:sp>
        <p:nvSpPr>
          <p:cNvPr id="24" name="Google Shape;24;p5"/>
          <p:cNvSpPr txBox="1"/>
          <p:nvPr>
            <p:ph idx="10" type="dt"/>
          </p:nvPr>
        </p:nvSpPr>
        <p:spPr>
          <a:xfrm>
            <a:off x="735063" y="14013401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1" type="ftr"/>
          </p:nvPr>
        </p:nvSpPr>
        <p:spPr>
          <a:xfrm>
            <a:off x="3541664" y="14013401"/>
            <a:ext cx="3608486" cy="8049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ekop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729495" y="3769343"/>
            <a:ext cx="9221689" cy="628922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16"/>
              <a:buFont typeface="Calibri"/>
              <a:buNone/>
              <a:defRPr sz="7016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" type="body"/>
          </p:nvPr>
        </p:nvSpPr>
        <p:spPr>
          <a:xfrm>
            <a:off x="729495" y="10118069"/>
            <a:ext cx="9221689" cy="33073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2806"/>
              <a:buNone/>
              <a:defRPr sz="2806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rgbClr val="888888"/>
              </a:buClr>
              <a:buSzPts val="2339"/>
              <a:buNone/>
              <a:defRPr sz="2339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rgbClr val="888888"/>
              </a:buClr>
              <a:buSzPts val="2105"/>
              <a:buNone/>
              <a:defRPr sz="2105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rgbClr val="888888"/>
              </a:buClr>
              <a:buSzPts val="1871"/>
              <a:buNone/>
              <a:defRPr sz="187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rgbClr val="888888"/>
              </a:buClr>
              <a:buSzPts val="1871"/>
              <a:buNone/>
              <a:defRPr sz="187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rgbClr val="888888"/>
              </a:buClr>
              <a:buSzPts val="1871"/>
              <a:buNone/>
              <a:defRPr sz="187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rgbClr val="888888"/>
              </a:buClr>
              <a:buSzPts val="1871"/>
              <a:buNone/>
              <a:defRPr sz="187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rgbClr val="888888"/>
              </a:buClr>
              <a:buSzPts val="1871"/>
              <a:buNone/>
              <a:defRPr sz="187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rgbClr val="888888"/>
              </a:buClr>
              <a:buSzPts val="1871"/>
              <a:buNone/>
              <a:defRPr sz="187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6"/>
          <p:cNvSpPr txBox="1"/>
          <p:nvPr>
            <p:ph idx="10" type="dt"/>
          </p:nvPr>
        </p:nvSpPr>
        <p:spPr>
          <a:xfrm>
            <a:off x="735063" y="14013401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1" type="ftr"/>
          </p:nvPr>
        </p:nvSpPr>
        <p:spPr>
          <a:xfrm>
            <a:off x="3541664" y="14013401"/>
            <a:ext cx="3608486" cy="8049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houd van twee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735063" y="804970"/>
            <a:ext cx="9221689" cy="2922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735062" y="4024829"/>
            <a:ext cx="4544021" cy="95930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7"/>
          <p:cNvSpPr txBox="1"/>
          <p:nvPr>
            <p:ph idx="2" type="body"/>
          </p:nvPr>
        </p:nvSpPr>
        <p:spPr>
          <a:xfrm>
            <a:off x="5412731" y="4024829"/>
            <a:ext cx="4544021" cy="95930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10" type="dt"/>
          </p:nvPr>
        </p:nvSpPr>
        <p:spPr>
          <a:xfrm>
            <a:off x="735063" y="14013401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1" type="ftr"/>
          </p:nvPr>
        </p:nvSpPr>
        <p:spPr>
          <a:xfrm>
            <a:off x="3541664" y="14013401"/>
            <a:ext cx="3608486" cy="8049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12" type="sldNum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gelijking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/>
          <p:nvPr>
            <p:ph type="title"/>
          </p:nvPr>
        </p:nvSpPr>
        <p:spPr>
          <a:xfrm>
            <a:off x="736456" y="804970"/>
            <a:ext cx="9221689" cy="2922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" type="body"/>
          </p:nvPr>
        </p:nvSpPr>
        <p:spPr>
          <a:xfrm>
            <a:off x="736457" y="3706342"/>
            <a:ext cx="4523137" cy="181642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2806"/>
              <a:buNone/>
              <a:defRPr b="1" sz="2806"/>
            </a:lvl1pPr>
            <a:lvl2pPr indent="-228600" lvl="1" marL="9144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339"/>
              <a:buNone/>
              <a:defRPr b="1" sz="2339"/>
            </a:lvl2pPr>
            <a:lvl3pPr indent="-228600" lvl="2" marL="1371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105"/>
              <a:buNone/>
              <a:defRPr b="1" sz="2105"/>
            </a:lvl3pPr>
            <a:lvl4pPr indent="-228600" lvl="3" marL="18288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b="1" sz="1870"/>
            </a:lvl4pPr>
            <a:lvl5pPr indent="-228600" lvl="4" marL="22860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b="1" sz="1870"/>
            </a:lvl5pPr>
            <a:lvl6pPr indent="-228600" lvl="5" marL="27432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b="1" sz="1870"/>
            </a:lvl6pPr>
            <a:lvl7pPr indent="-228600" lvl="6" marL="32004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b="1" sz="1870"/>
            </a:lvl7pPr>
            <a:lvl8pPr indent="-228600" lvl="7" marL="3657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b="1" sz="1870"/>
            </a:lvl8pPr>
            <a:lvl9pPr indent="-228600" lvl="8" marL="41148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b="1" sz="1870"/>
            </a:lvl9pPr>
          </a:lstStyle>
          <a:p/>
        </p:txBody>
      </p:sp>
      <p:sp>
        <p:nvSpPr>
          <p:cNvPr id="43" name="Google Shape;43;p8"/>
          <p:cNvSpPr txBox="1"/>
          <p:nvPr>
            <p:ph idx="2" type="body"/>
          </p:nvPr>
        </p:nvSpPr>
        <p:spPr>
          <a:xfrm>
            <a:off x="736457" y="5522764"/>
            <a:ext cx="4523137" cy="81231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3" type="body"/>
          </p:nvPr>
        </p:nvSpPr>
        <p:spPr>
          <a:xfrm>
            <a:off x="5412733" y="3706342"/>
            <a:ext cx="4545412" cy="181642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2806"/>
              <a:buNone/>
              <a:defRPr b="1" sz="2806"/>
            </a:lvl1pPr>
            <a:lvl2pPr indent="-228600" lvl="1" marL="9144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339"/>
              <a:buNone/>
              <a:defRPr b="1" sz="2339"/>
            </a:lvl2pPr>
            <a:lvl3pPr indent="-228600" lvl="2" marL="1371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105"/>
              <a:buNone/>
              <a:defRPr b="1" sz="2105"/>
            </a:lvl3pPr>
            <a:lvl4pPr indent="-228600" lvl="3" marL="18288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b="1" sz="1870"/>
            </a:lvl4pPr>
            <a:lvl5pPr indent="-228600" lvl="4" marL="22860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b="1" sz="1870"/>
            </a:lvl5pPr>
            <a:lvl6pPr indent="-228600" lvl="5" marL="27432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b="1" sz="1870"/>
            </a:lvl6pPr>
            <a:lvl7pPr indent="-228600" lvl="6" marL="32004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b="1" sz="1870"/>
            </a:lvl7pPr>
            <a:lvl8pPr indent="-228600" lvl="7" marL="3657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b="1" sz="1870"/>
            </a:lvl8pPr>
            <a:lvl9pPr indent="-228600" lvl="8" marL="41148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b="1" sz="1870"/>
            </a:lvl9pPr>
          </a:lstStyle>
          <a:p/>
        </p:txBody>
      </p:sp>
      <p:sp>
        <p:nvSpPr>
          <p:cNvPr id="45" name="Google Shape;45;p8"/>
          <p:cNvSpPr txBox="1"/>
          <p:nvPr>
            <p:ph idx="4" type="body"/>
          </p:nvPr>
        </p:nvSpPr>
        <p:spPr>
          <a:xfrm>
            <a:off x="5412733" y="5522764"/>
            <a:ext cx="4545412" cy="81231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10" type="dt"/>
          </p:nvPr>
        </p:nvSpPr>
        <p:spPr>
          <a:xfrm>
            <a:off x="735063" y="14013401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1" type="ftr"/>
          </p:nvPr>
        </p:nvSpPr>
        <p:spPr>
          <a:xfrm>
            <a:off x="3541664" y="14013401"/>
            <a:ext cx="3608486" cy="8049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2" type="sldNum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lleen titel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/>
          <p:nvPr>
            <p:ph type="title"/>
          </p:nvPr>
        </p:nvSpPr>
        <p:spPr>
          <a:xfrm>
            <a:off x="735063" y="804970"/>
            <a:ext cx="9221689" cy="2922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9"/>
          <p:cNvSpPr txBox="1"/>
          <p:nvPr>
            <p:ph idx="10" type="dt"/>
          </p:nvPr>
        </p:nvSpPr>
        <p:spPr>
          <a:xfrm>
            <a:off x="735063" y="14013401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3541664" y="14013401"/>
            <a:ext cx="3608486" cy="8049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eg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idx="10" type="dt"/>
          </p:nvPr>
        </p:nvSpPr>
        <p:spPr>
          <a:xfrm>
            <a:off x="735063" y="14013401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1" type="ftr"/>
          </p:nvPr>
        </p:nvSpPr>
        <p:spPr>
          <a:xfrm>
            <a:off x="3541664" y="14013401"/>
            <a:ext cx="3608486" cy="8049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0"/>
          <p:cNvSpPr txBox="1"/>
          <p:nvPr>
            <p:ph idx="12" type="sldNum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houd met bijschrift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1"/>
          <p:cNvSpPr txBox="1"/>
          <p:nvPr>
            <p:ph type="title"/>
          </p:nvPr>
        </p:nvSpPr>
        <p:spPr>
          <a:xfrm>
            <a:off x="736454" y="1007957"/>
            <a:ext cx="3448388" cy="35278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42"/>
              <a:buFont typeface="Calibri"/>
              <a:buNone/>
              <a:defRPr sz="374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" type="body"/>
          </p:nvPr>
        </p:nvSpPr>
        <p:spPr>
          <a:xfrm>
            <a:off x="4545414" y="2176911"/>
            <a:ext cx="5412730" cy="107445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66217" lvl="0" marL="4572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3742"/>
              <a:buChar char="•"/>
              <a:defRPr sz="3741"/>
            </a:lvl1pPr>
            <a:lvl2pPr indent="-436499" lvl="1" marL="9144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3274"/>
              <a:buChar char="•"/>
              <a:defRPr sz="3274"/>
            </a:lvl2pPr>
            <a:lvl3pPr indent="-406781" lvl="2" marL="1371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806"/>
              <a:buChar char="•"/>
              <a:defRPr sz="2806"/>
            </a:lvl3pPr>
            <a:lvl4pPr indent="-377126" lvl="3" marL="18288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339"/>
              <a:buChar char="•"/>
              <a:defRPr sz="2339"/>
            </a:lvl4pPr>
            <a:lvl5pPr indent="-377126" lvl="4" marL="22860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339"/>
              <a:buChar char="•"/>
              <a:defRPr sz="2339"/>
            </a:lvl5pPr>
            <a:lvl6pPr indent="-377126" lvl="5" marL="27432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339"/>
              <a:buChar char="•"/>
              <a:defRPr sz="2339"/>
            </a:lvl6pPr>
            <a:lvl7pPr indent="-377126" lvl="6" marL="32004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339"/>
              <a:buChar char="•"/>
              <a:defRPr sz="2339"/>
            </a:lvl7pPr>
            <a:lvl8pPr indent="-377126" lvl="7" marL="3657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339"/>
              <a:buChar char="•"/>
              <a:defRPr sz="2339"/>
            </a:lvl8pPr>
            <a:lvl9pPr indent="-377126" lvl="8" marL="41148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339"/>
              <a:buChar char="•"/>
              <a:defRPr sz="2339"/>
            </a:lvl9pPr>
          </a:lstStyle>
          <a:p/>
        </p:txBody>
      </p:sp>
      <p:sp>
        <p:nvSpPr>
          <p:cNvPr id="61" name="Google Shape;61;p11"/>
          <p:cNvSpPr txBox="1"/>
          <p:nvPr>
            <p:ph idx="2" type="body"/>
          </p:nvPr>
        </p:nvSpPr>
        <p:spPr>
          <a:xfrm>
            <a:off x="736454" y="4535805"/>
            <a:ext cx="3448388" cy="84031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/>
            </a:lvl1pPr>
            <a:lvl2pPr indent="-228600" lvl="1" marL="9144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637"/>
              <a:buNone/>
              <a:defRPr sz="1637"/>
            </a:lvl2pPr>
            <a:lvl3pPr indent="-228600" lvl="2" marL="1371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403"/>
              <a:buNone/>
              <a:defRPr sz="1403"/>
            </a:lvl3pPr>
            <a:lvl4pPr indent="-228600" lvl="3" marL="18288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169"/>
              <a:buNone/>
              <a:defRPr sz="1169"/>
            </a:lvl4pPr>
            <a:lvl5pPr indent="-228600" lvl="4" marL="22860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169"/>
              <a:buNone/>
              <a:defRPr sz="1169"/>
            </a:lvl5pPr>
            <a:lvl6pPr indent="-228600" lvl="5" marL="27432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169"/>
              <a:buNone/>
              <a:defRPr sz="1169"/>
            </a:lvl6pPr>
            <a:lvl7pPr indent="-228600" lvl="6" marL="32004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169"/>
              <a:buNone/>
              <a:defRPr sz="1169"/>
            </a:lvl7pPr>
            <a:lvl8pPr indent="-228600" lvl="7" marL="3657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169"/>
              <a:buNone/>
              <a:defRPr sz="1169"/>
            </a:lvl8pPr>
            <a:lvl9pPr indent="-228600" lvl="8" marL="41148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169"/>
              <a:buNone/>
              <a:defRPr sz="1169"/>
            </a:lvl9pPr>
          </a:lstStyle>
          <a:p/>
        </p:txBody>
      </p:sp>
      <p:sp>
        <p:nvSpPr>
          <p:cNvPr id="62" name="Google Shape;62;p11"/>
          <p:cNvSpPr txBox="1"/>
          <p:nvPr>
            <p:ph idx="10" type="dt"/>
          </p:nvPr>
        </p:nvSpPr>
        <p:spPr>
          <a:xfrm>
            <a:off x="735063" y="14013401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 txBox="1"/>
          <p:nvPr>
            <p:ph idx="11" type="ftr"/>
          </p:nvPr>
        </p:nvSpPr>
        <p:spPr>
          <a:xfrm>
            <a:off x="3541664" y="14013401"/>
            <a:ext cx="3608486" cy="8049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1"/>
          <p:cNvSpPr txBox="1"/>
          <p:nvPr>
            <p:ph idx="12" type="sldNum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fbeelding met bijschrift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2"/>
          <p:cNvSpPr txBox="1"/>
          <p:nvPr>
            <p:ph type="title"/>
          </p:nvPr>
        </p:nvSpPr>
        <p:spPr>
          <a:xfrm>
            <a:off x="736454" y="1007957"/>
            <a:ext cx="3448388" cy="35278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42"/>
              <a:buFont typeface="Calibri"/>
              <a:buNone/>
              <a:defRPr sz="374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2"/>
          <p:cNvSpPr/>
          <p:nvPr>
            <p:ph idx="2" type="pic"/>
          </p:nvPr>
        </p:nvSpPr>
        <p:spPr>
          <a:xfrm>
            <a:off x="4545414" y="2176911"/>
            <a:ext cx="5412730" cy="10744538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2"/>
          <p:cNvSpPr txBox="1"/>
          <p:nvPr>
            <p:ph idx="1" type="body"/>
          </p:nvPr>
        </p:nvSpPr>
        <p:spPr>
          <a:xfrm>
            <a:off x="736454" y="4535805"/>
            <a:ext cx="3448388" cy="84031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/>
            </a:lvl1pPr>
            <a:lvl2pPr indent="-228600" lvl="1" marL="9144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637"/>
              <a:buNone/>
              <a:defRPr sz="1637"/>
            </a:lvl2pPr>
            <a:lvl3pPr indent="-228600" lvl="2" marL="1371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403"/>
              <a:buNone/>
              <a:defRPr sz="1403"/>
            </a:lvl3pPr>
            <a:lvl4pPr indent="-228600" lvl="3" marL="18288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169"/>
              <a:buNone/>
              <a:defRPr sz="1169"/>
            </a:lvl4pPr>
            <a:lvl5pPr indent="-228600" lvl="4" marL="22860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169"/>
              <a:buNone/>
              <a:defRPr sz="1169"/>
            </a:lvl5pPr>
            <a:lvl6pPr indent="-228600" lvl="5" marL="27432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169"/>
              <a:buNone/>
              <a:defRPr sz="1169"/>
            </a:lvl6pPr>
            <a:lvl7pPr indent="-228600" lvl="6" marL="32004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169"/>
              <a:buNone/>
              <a:defRPr sz="1169"/>
            </a:lvl7pPr>
            <a:lvl8pPr indent="-228600" lvl="7" marL="36576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169"/>
              <a:buNone/>
              <a:defRPr sz="1169"/>
            </a:lvl8pPr>
            <a:lvl9pPr indent="-228600" lvl="8" marL="411480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169"/>
              <a:buNone/>
              <a:defRPr sz="1169"/>
            </a:lvl9pPr>
          </a:lstStyle>
          <a:p/>
        </p:txBody>
      </p:sp>
      <p:sp>
        <p:nvSpPr>
          <p:cNvPr id="69" name="Google Shape;69;p12"/>
          <p:cNvSpPr txBox="1"/>
          <p:nvPr>
            <p:ph idx="10" type="dt"/>
          </p:nvPr>
        </p:nvSpPr>
        <p:spPr>
          <a:xfrm>
            <a:off x="735063" y="14013401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1" type="ftr"/>
          </p:nvPr>
        </p:nvSpPr>
        <p:spPr>
          <a:xfrm>
            <a:off x="3541664" y="14013401"/>
            <a:ext cx="3608486" cy="8049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2" type="sldNum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/>
          <p:nvPr>
            <p:ph type="title"/>
          </p:nvPr>
        </p:nvSpPr>
        <p:spPr>
          <a:xfrm>
            <a:off x="735063" y="804970"/>
            <a:ext cx="9221689" cy="2922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45"/>
              <a:buFont typeface="Calibri"/>
              <a:buNone/>
              <a:defRPr b="0" i="0" sz="514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3"/>
          <p:cNvSpPr txBox="1"/>
          <p:nvPr>
            <p:ph idx="1" type="body"/>
          </p:nvPr>
        </p:nvSpPr>
        <p:spPr>
          <a:xfrm>
            <a:off x="735063" y="4024829"/>
            <a:ext cx="9221689" cy="95930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6499" lvl="0" marL="457200" marR="0" rtl="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3274"/>
              <a:buFont typeface="Arial"/>
              <a:buChar char="•"/>
              <a:defRPr b="0" i="0" sz="327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781" lvl="1" marL="914400" marR="0" rtl="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806"/>
              <a:buFont typeface="Arial"/>
              <a:buChar char="•"/>
              <a:defRPr b="0" i="0" sz="280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77126" lvl="2" marL="1371600" marR="0" rtl="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339"/>
              <a:buFont typeface="Arial"/>
              <a:buChar char="•"/>
              <a:defRPr b="0" i="0" sz="23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62267" lvl="3" marL="1828800" marR="0" rtl="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105"/>
              <a:buFont typeface="Arial"/>
              <a:buChar char="•"/>
              <a:defRPr b="0" i="0" sz="210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62267" lvl="4" marL="2286000" marR="0" rtl="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105"/>
              <a:buFont typeface="Arial"/>
              <a:buChar char="•"/>
              <a:defRPr b="0" i="0" sz="210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62267" lvl="5" marL="2743200" marR="0" rtl="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105"/>
              <a:buFont typeface="Arial"/>
              <a:buChar char="•"/>
              <a:defRPr b="0" i="0" sz="210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62267" lvl="6" marL="3200400" marR="0" rtl="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105"/>
              <a:buFont typeface="Arial"/>
              <a:buChar char="•"/>
              <a:defRPr b="0" i="0" sz="210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62267" lvl="7" marL="3657600" marR="0" rtl="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105"/>
              <a:buFont typeface="Arial"/>
              <a:buChar char="•"/>
              <a:defRPr b="0" i="0" sz="210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62267" lvl="8" marL="4114800" marR="0" rtl="0" algn="l">
              <a:lnSpc>
                <a:spcPct val="90000"/>
              </a:lnSpc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2105"/>
              <a:buFont typeface="Arial"/>
              <a:buChar char="•"/>
              <a:defRPr b="0" i="0" sz="210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3"/>
          <p:cNvSpPr txBox="1"/>
          <p:nvPr>
            <p:ph idx="10" type="dt"/>
          </p:nvPr>
        </p:nvSpPr>
        <p:spPr>
          <a:xfrm>
            <a:off x="735063" y="14013401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8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8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8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8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8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8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8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8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3"/>
          <p:cNvSpPr txBox="1"/>
          <p:nvPr>
            <p:ph idx="11" type="ftr"/>
          </p:nvPr>
        </p:nvSpPr>
        <p:spPr>
          <a:xfrm>
            <a:off x="3541664" y="14013401"/>
            <a:ext cx="3608486" cy="8049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8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8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8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8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8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8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8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8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12" type="sldNum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40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40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40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40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40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40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40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40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40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4" Type="http://schemas.openxmlformats.org/officeDocument/2006/relationships/image" Target="../media/image3.jpg"/><Relationship Id="rId5" Type="http://schemas.openxmlformats.org/officeDocument/2006/relationships/image" Target="../media/image2.png"/><Relationship Id="rId6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>
            <p:ph idx="1" type="body"/>
          </p:nvPr>
        </p:nvSpPr>
        <p:spPr>
          <a:xfrm>
            <a:off x="735063" y="1219858"/>
            <a:ext cx="9221689" cy="129304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nl-BE" sz="3200"/>
              <a:t>Maak je eigen affiche (A3)!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</a:pPr>
            <a:r>
              <a:t/>
            </a:r>
            <a:endParaRPr b="1" sz="2500"/>
          </a:p>
          <a:p>
            <a:pPr indent="0" lvl="0" marL="0" rtl="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nl-BE" sz="2800"/>
              <a:t>Pas de tekst aan naargelang de informatie van de infosessie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/>
          </a:p>
          <a:p>
            <a:pPr indent="0" lvl="0" marL="0" rtl="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nl-BE" sz="2800"/>
              <a:t>Indien gewenst</a:t>
            </a:r>
            <a:r>
              <a:rPr b="1" lang="nl-BE" sz="2800"/>
              <a:t> voeg een afbeelding toe </a:t>
            </a:r>
            <a:r>
              <a:rPr lang="nl-BE" sz="2800"/>
              <a:t>van een deelwagen of autodeler uit je gemeente. Snijd de foto bij tot het juiste formaat (rechtermuisklik &gt; bijsnijden) en plaats de foto naar de achtergrond (rechtermuisklik &gt; naar achtergrond).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/>
          </a:p>
          <a:p>
            <a:pPr indent="0" lvl="0" marL="0" rtl="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nl-BE" sz="2800"/>
              <a:t>Sla de slide op </a:t>
            </a:r>
            <a:r>
              <a:rPr lang="nl-BE" sz="2800"/>
              <a:t>als PDF om af te drukken en/of als </a:t>
            </a:r>
            <a:r>
              <a:rPr b="1" lang="nl-BE" sz="2800"/>
              <a:t>JPEG</a:t>
            </a:r>
            <a:r>
              <a:rPr lang="nl-BE" sz="2800"/>
              <a:t> om te delen via </a:t>
            </a:r>
            <a:r>
              <a:rPr b="1" lang="nl-BE" sz="2800"/>
              <a:t>sociale media </a:t>
            </a:r>
            <a:r>
              <a:rPr lang="nl-BE" sz="2800"/>
              <a:t>(bestand &gt; opslaan als &gt; kies een map &gt; opslaan als: PDF of JPEG-indeling).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b="1" sz="2800"/>
          </a:p>
          <a:p>
            <a:pPr indent="0" lvl="0" marL="0" rtl="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nl-BE" sz="3200"/>
              <a:t>Bijkomende info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nl-BE" sz="2800"/>
              <a:t>Zwart: RGB: 29-29-27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br>
              <a:rPr lang="nl-BE" sz="2800"/>
            </a:br>
            <a:r>
              <a:rPr lang="nl-BE" sz="2800"/>
              <a:t>Groen: RGB: 160-177-0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br>
              <a:rPr lang="nl-BE" sz="2800"/>
            </a:br>
            <a:r>
              <a:rPr lang="nl-BE" sz="2800"/>
              <a:t>appelblauwzeegroen: RGB: 0-129-116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/>
          </a:p>
          <a:p>
            <a:pPr indent="0" lvl="0" marL="0" rtl="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nl-BE" sz="2800"/>
              <a:t>Lettertype: Calibri</a:t>
            </a:r>
            <a:endParaRPr sz="2800"/>
          </a:p>
          <a:p>
            <a:pPr indent="0" lvl="0" marL="0" rtl="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</a:pPr>
            <a:r>
              <a:t/>
            </a:r>
            <a:endParaRPr sz="2500"/>
          </a:p>
          <a:p>
            <a:pPr indent="0" lvl="0" marL="0" rtl="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</a:pPr>
            <a:r>
              <a:t/>
            </a:r>
            <a:endParaRPr sz="2500"/>
          </a:p>
          <a:p>
            <a:pPr indent="0" lvl="0" marL="0" rtl="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</a:pPr>
            <a:r>
              <a:t/>
            </a:r>
            <a:endParaRPr sz="25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ogo, company name&#10;&#10;Description automatically generated" id="93" name="Google Shape;93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13421" y="12323"/>
            <a:ext cx="1668600" cy="17136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text, outdoor, car mirror, mirror&#10;&#10;Description automatically generated" id="94" name="Google Shape;94;p2"/>
          <p:cNvPicPr preferRelativeResize="0"/>
          <p:nvPr/>
        </p:nvPicPr>
        <p:blipFill rotWithShape="1">
          <a:blip r:embed="rId4">
            <a:alphaModFix/>
          </a:blip>
          <a:srcRect b="487" l="0" r="0" t="0"/>
          <a:stretch/>
        </p:blipFill>
        <p:spPr>
          <a:xfrm>
            <a:off x="9775" y="12318"/>
            <a:ext cx="5336119" cy="727163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hart, pie chart&#10;&#10;Description automatically generated" id="95" name="Google Shape;95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560639" y="2914944"/>
            <a:ext cx="1570511" cy="1466380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2"/>
          <p:cNvSpPr txBox="1"/>
          <p:nvPr/>
        </p:nvSpPr>
        <p:spPr>
          <a:xfrm>
            <a:off x="5590580" y="4114985"/>
            <a:ext cx="4805700" cy="286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nl-BE" sz="6000" u="none" cap="none" strike="noStrike">
                <a:solidFill>
                  <a:srgbClr val="0097A9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AUTODELEN</a:t>
            </a:r>
            <a:endParaRPr sz="6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nl-BE" sz="6000" u="none" cap="none" strike="noStrike">
                <a:solidFill>
                  <a:srgbClr val="0097A9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in *gemeente*</a:t>
            </a:r>
            <a:endParaRPr b="1" i="0" sz="6000" u="none" cap="none" strike="noStrike">
              <a:solidFill>
                <a:srgbClr val="0097A9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97" name="Google Shape;97;p2"/>
          <p:cNvSpPr txBox="1"/>
          <p:nvPr/>
        </p:nvSpPr>
        <p:spPr>
          <a:xfrm>
            <a:off x="5363613" y="3217186"/>
            <a:ext cx="52596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91"/>
              <a:buFont typeface="Arial"/>
              <a:buNone/>
            </a:pPr>
            <a:r>
              <a:rPr b="1" i="0" lang="nl-BE" sz="5000" u="none" cap="none" strike="noStrik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INFOSESSIE</a:t>
            </a:r>
            <a:endParaRPr b="0" i="0" sz="5000" u="none" cap="none" strike="noStrike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98" name="Google Shape;98;p2"/>
          <p:cNvSpPr/>
          <p:nvPr/>
        </p:nvSpPr>
        <p:spPr>
          <a:xfrm>
            <a:off x="-9786" y="7262832"/>
            <a:ext cx="10672200" cy="6689100"/>
          </a:xfrm>
          <a:prstGeom prst="rect">
            <a:avLst/>
          </a:prstGeom>
          <a:solidFill>
            <a:srgbClr val="00966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987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2"/>
          <p:cNvSpPr txBox="1"/>
          <p:nvPr/>
        </p:nvSpPr>
        <p:spPr>
          <a:xfrm>
            <a:off x="250475" y="14068098"/>
            <a:ext cx="101517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nl-BE" sz="5600" u="none" cap="none" strike="noStrike">
                <a:solidFill>
                  <a:srgbClr val="0097A9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www.autodelen.net</a:t>
            </a:r>
            <a:endParaRPr b="1" i="0" sz="5600" u="none" cap="none" strike="noStrike">
              <a:solidFill>
                <a:srgbClr val="0097A9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00" name="Google Shape;100;p2"/>
          <p:cNvSpPr txBox="1"/>
          <p:nvPr/>
        </p:nvSpPr>
        <p:spPr>
          <a:xfrm>
            <a:off x="355173" y="7731789"/>
            <a:ext cx="4852200" cy="598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nl-BE" sz="31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Staat je (tweede) </a:t>
            </a:r>
            <a:r>
              <a:rPr lang="nl-BE" sz="31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auto </a:t>
            </a:r>
            <a:r>
              <a:rPr b="0" i="0" lang="nl-BE" sz="31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vaak stil? </a:t>
            </a:r>
            <a:endParaRPr b="0" i="0" sz="3100" u="none" cap="none" strike="noStrik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BE" sz="31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Vind je ook dat je auto je veel geld kost?  </a:t>
            </a:r>
            <a:endParaRPr sz="3100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BE" sz="31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Misschien is autodelen iets voor jou! </a:t>
            </a:r>
            <a:endParaRPr sz="3100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BE" sz="31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Stel al je vragen en ontdek </a:t>
            </a:r>
            <a:r>
              <a:rPr b="0" i="0" lang="nl-BE" sz="31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de </a:t>
            </a:r>
            <a:r>
              <a:rPr lang="nl-BE" sz="31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voordelen </a:t>
            </a:r>
            <a:r>
              <a:rPr b="0" i="0" lang="nl-BE" sz="31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en de mogelijkheden in *gemeente*. </a:t>
            </a:r>
            <a:endParaRPr sz="29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100" u="none" cap="none" strike="noStrik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01" name="Google Shape;101;p2"/>
          <p:cNvSpPr txBox="1"/>
          <p:nvPr/>
        </p:nvSpPr>
        <p:spPr>
          <a:xfrm>
            <a:off x="5484176" y="7739950"/>
            <a:ext cx="4608300" cy="49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nl-BE" sz="42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*DAG MAAND* VAN *UUR TOT UUR* *LOCATIE*</a:t>
            </a:r>
            <a:endParaRPr sz="42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200" u="none" cap="none" strike="noStrik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nl-BE" sz="42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Meer info en inschrijven via: *website of email*</a:t>
            </a:r>
            <a:endParaRPr sz="42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973" u="none" cap="none" strike="noStrik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descr="Shape&#10;&#10;Description automatically generated" id="102" name="Google Shape;102;p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flipH="1">
            <a:off x="9460960" y="12471377"/>
            <a:ext cx="1221054" cy="24047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Kantoorthema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2019-06-11T13:44:38Z</dcterms:created>
  <dc:creator>Stefanie De Puydt</dc:creator>
</cp:coreProperties>
</file>