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CD089C-5D45-402C-A87E-4FF8D2B650AB}">
  <a:tblStyle styleId="{5DCD089C-5D45-402C-A87E-4FF8D2B650A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easeplan.com/-/media/leaseplan-digital/no/documents/2022/car-cost-index-2021-(002).pdf?rev=-1"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utodelen.net/nl/aanbod"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ambio.b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ambio.b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ambio.b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oppy.b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oppy.be"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a5797da49a_1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a5797da49a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Zoals we reeds hebben gezien zijn er verschillende mogelijkheden om te autodelen. Dit zorgt ervoor dat je in het straatbeeld niet één soort wagen zal terugvinden. </a:t>
            </a:r>
            <a:endParaRPr/>
          </a:p>
          <a:p>
            <a:pPr indent="-298450" lvl="0" marL="457200" rtl="0" algn="l">
              <a:spcBef>
                <a:spcPts val="0"/>
              </a:spcBef>
              <a:spcAft>
                <a:spcPts val="0"/>
              </a:spcAft>
              <a:buSzPts val="1100"/>
              <a:buChar char="●"/>
            </a:pPr>
            <a:r>
              <a:rPr lang="nl"/>
              <a:t>Hoppin / Mobipunten: centrale plaatsen waar je verschillende vormen van mobilteit kan terugvinden.</a:t>
            </a:r>
            <a:endParaRPr/>
          </a:p>
          <a:p>
            <a:pPr indent="-298450" lvl="0" marL="457200" rtl="0" algn="l">
              <a:spcBef>
                <a:spcPts val="0"/>
              </a:spcBef>
              <a:spcAft>
                <a:spcPts val="0"/>
              </a:spcAft>
              <a:buSzPts val="1100"/>
              <a:buChar char="●"/>
            </a:pPr>
            <a:r>
              <a:rPr lang="nl"/>
              <a:t>Je kan de wagens wel goed herkennen door een sticker of tekst op de auto (behalve bij cozywheels) </a:t>
            </a:r>
            <a:endParaRPr/>
          </a:p>
          <a:p>
            <a:pPr indent="-298450" lvl="0" marL="457200" rtl="0" algn="l">
              <a:spcBef>
                <a:spcPts val="0"/>
              </a:spcBef>
              <a:spcAft>
                <a:spcPts val="0"/>
              </a:spcAft>
              <a:buSzPts val="1100"/>
              <a:buChar char="●"/>
            </a:pPr>
            <a:r>
              <a:rPr lang="nl"/>
              <a:t>Bij parkeerplaatsen staat er onder het P bord, ook een bordje ‘autodelen’. Deze plekken zijn voorbehouden voor autodelers. Af en toe zijn er ook borden voor een bepaalde aanbieder toegevoegd. </a:t>
            </a:r>
            <a:endParaRPr/>
          </a:p>
          <a:p>
            <a:pPr indent="0" lvl="0" marL="45720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a1f8ce5ac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a1f8ce5ac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nl" sz="1200">
                <a:solidFill>
                  <a:schemeClr val="dk1"/>
                </a:solidFill>
              </a:rPr>
              <a:t>Vraag: Hoe vaak denken jullie dat de wagen stil staat? </a:t>
            </a:r>
            <a:endParaRPr b="1"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lang="nl" sz="1200">
                <a:solidFill>
                  <a:schemeClr val="dk1"/>
                </a:solidFill>
              </a:rPr>
              <a:t>Onze auto staat ongeveer </a:t>
            </a:r>
            <a:r>
              <a:rPr b="1" lang="nl" sz="1200">
                <a:solidFill>
                  <a:schemeClr val="dk1"/>
                </a:solidFill>
              </a:rPr>
              <a:t>23 uur per dag stil</a:t>
            </a:r>
            <a:r>
              <a:rPr lang="nl" sz="1200">
                <a:solidFill>
                  <a:schemeClr val="dk1"/>
                </a:solidFill>
              </a:rPr>
              <a:t>! Van het uur dat hij gemiddeld gebruikt wordt, wordt ook bijna een half uur gebruikt om in de file te staan of parkeerplaats te zoeken.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None/>
            </a:pPr>
            <a:r>
              <a:rPr lang="nl"/>
              <a:t>Onderzoek komt vanuit Bond beter leefmilieu</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06bb746060_0_9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06bb746060_0_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400"/>
              <a:buFont typeface="Arial"/>
              <a:buNone/>
            </a:pPr>
            <a:r>
              <a:rPr lang="nl">
                <a:solidFill>
                  <a:schemeClr val="dk1"/>
                </a:solidFill>
                <a:latin typeface="Source Sans Pro"/>
                <a:ea typeface="Source Sans Pro"/>
                <a:cs typeface="Source Sans Pro"/>
                <a:sym typeface="Source Sans Pro"/>
              </a:rPr>
              <a:t>→ Cijfers vanuit</a:t>
            </a:r>
            <a:r>
              <a:rPr lang="nl" u="sng">
                <a:solidFill>
                  <a:schemeClr val="hlink"/>
                </a:solidFill>
                <a:latin typeface="Source Sans Pro"/>
                <a:ea typeface="Source Sans Pro"/>
                <a:cs typeface="Source Sans Pro"/>
                <a:sym typeface="Source Sans Pro"/>
                <a:hlinkClick r:id="rId2"/>
              </a:rPr>
              <a:t> leaseplan car index</a:t>
            </a:r>
            <a:r>
              <a:rPr lang="nl">
                <a:solidFill>
                  <a:schemeClr val="dk1"/>
                </a:solidFill>
                <a:latin typeface="Source Sans Pro"/>
                <a:ea typeface="Source Sans Pro"/>
                <a:cs typeface="Source Sans Pro"/>
                <a:sym typeface="Source Sans Pro"/>
              </a:rPr>
              <a:t>: jaarlijkse update. </a:t>
            </a:r>
            <a:endParaRPr>
              <a:solidFill>
                <a:schemeClr val="dk1"/>
              </a:solidFill>
              <a:latin typeface="Source Sans Pro"/>
              <a:ea typeface="Source Sans Pro"/>
              <a:cs typeface="Source Sans Pro"/>
              <a:sym typeface="Source Sans Pro"/>
            </a:endParaRPr>
          </a:p>
          <a:p>
            <a:pPr indent="0" lvl="0" marL="0" rtl="0" algn="l">
              <a:spcBef>
                <a:spcPts val="360"/>
              </a:spcBef>
              <a:spcAft>
                <a:spcPts val="0"/>
              </a:spcAft>
              <a:buNone/>
            </a:pPr>
            <a:r>
              <a:rPr b="1" lang="nl">
                <a:solidFill>
                  <a:schemeClr val="dk1"/>
                </a:solidFill>
                <a:latin typeface="Source Sans Pro"/>
                <a:ea typeface="Source Sans Pro"/>
                <a:cs typeface="Source Sans Pro"/>
                <a:sym typeface="Source Sans Pro"/>
              </a:rPr>
              <a:t>VRAAG: Weten jullie ook hoeveel een auto per jaar ongeveer kost? </a:t>
            </a:r>
            <a:endParaRPr b="1">
              <a:solidFill>
                <a:schemeClr val="dk1"/>
              </a:solidFill>
              <a:latin typeface="Source Sans Pro"/>
              <a:ea typeface="Source Sans Pro"/>
              <a:cs typeface="Source Sans Pro"/>
              <a:sym typeface="Source Sans Pro"/>
            </a:endParaRPr>
          </a:p>
          <a:p>
            <a:pPr indent="0" lvl="0" marL="0" rtl="0" algn="l">
              <a:spcBef>
                <a:spcPts val="360"/>
              </a:spcBef>
              <a:spcAft>
                <a:spcPts val="0"/>
              </a:spcAft>
              <a:buNone/>
            </a:pPr>
            <a:r>
              <a:rPr b="1" lang="nl">
                <a:solidFill>
                  <a:schemeClr val="dk1"/>
                </a:solidFill>
                <a:latin typeface="Source Sans Pro"/>
                <a:ea typeface="Source Sans Pro"/>
                <a:cs typeface="Source Sans Pro"/>
                <a:sym typeface="Source Sans Pro"/>
              </a:rPr>
              <a:t>VRAAG:Hoeveel jaar rijden jullie reeds met de wagen? Maak nu nog eens de som?</a:t>
            </a:r>
            <a:endParaRPr b="1">
              <a:solidFill>
                <a:schemeClr val="dk1"/>
              </a:solidFill>
              <a:latin typeface="Source Sans Pro"/>
              <a:ea typeface="Source Sans Pro"/>
              <a:cs typeface="Source Sans Pro"/>
              <a:sym typeface="Source Sans Pro"/>
            </a:endParaRPr>
          </a:p>
          <a:p>
            <a:pPr indent="0" lvl="0" marL="457200" rtl="0" algn="l">
              <a:spcBef>
                <a:spcPts val="360"/>
              </a:spcBef>
              <a:spcAft>
                <a:spcPts val="0"/>
              </a:spcAft>
              <a:buNone/>
            </a:pPr>
            <a:r>
              <a:t/>
            </a:r>
            <a:endParaRPr sz="1200">
              <a:solidFill>
                <a:schemeClr val="dk1"/>
              </a:solidFill>
            </a:endParaRPr>
          </a:p>
          <a:p>
            <a:pPr indent="0" lvl="0" marL="457200" rtl="0" algn="l">
              <a:spcBef>
                <a:spcPts val="360"/>
              </a:spcBef>
              <a:spcAft>
                <a:spcPts val="0"/>
              </a:spcAft>
              <a:buNone/>
            </a:pPr>
            <a:r>
              <a:t/>
            </a:r>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a5797da49a_1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a5797da49a_1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nl">
                <a:solidFill>
                  <a:srgbClr val="374151"/>
                </a:solidFill>
                <a:latin typeface="Source Sans Pro"/>
                <a:ea typeface="Source Sans Pro"/>
                <a:cs typeface="Source Sans Pro"/>
                <a:sym typeface="Source Sans Pro"/>
              </a:rPr>
              <a:t>Ontdek de kosten van jouw eigen wagen en de alternatieven:  Maak gebruik van Save with Carsharing</a:t>
            </a:r>
            <a:endParaRPr b="1">
              <a:solidFill>
                <a:srgbClr val="374151"/>
              </a:solidFill>
              <a:latin typeface="Source Sans Pro"/>
              <a:ea typeface="Source Sans Pro"/>
              <a:cs typeface="Source Sans Pro"/>
              <a:sym typeface="Source Sans Pro"/>
            </a:endParaRPr>
          </a:p>
          <a:p>
            <a:pPr indent="0" lvl="0" marL="0" rtl="0" algn="l">
              <a:lnSpc>
                <a:spcPct val="115000"/>
              </a:lnSpc>
              <a:spcBef>
                <a:spcPts val="1500"/>
              </a:spcBef>
              <a:spcAft>
                <a:spcPts val="0"/>
              </a:spcAft>
              <a:buClr>
                <a:schemeClr val="dk1"/>
              </a:buClr>
              <a:buSzPts val="1100"/>
              <a:buFont typeface="Arial"/>
              <a:buNone/>
            </a:pPr>
            <a:r>
              <a:rPr lang="nl">
                <a:solidFill>
                  <a:srgbClr val="374151"/>
                </a:solidFill>
                <a:latin typeface="Source Sans Pro"/>
                <a:ea typeface="Source Sans Pro"/>
                <a:cs typeface="Source Sans Pro"/>
                <a:sym typeface="Source Sans Pro"/>
              </a:rPr>
              <a:t>Zoals eerder besproken, variëren de kosten per jaar voor elke auto. Ben je nu nieuwsgierig naar hoeveel jouw eigen wagen je per jaar kost? Gelukkig is er een eenvoudige manier om dit te berekenen, dankzij de handige tool: Save with Carsharing.</a:t>
            </a:r>
            <a:endParaRPr>
              <a:solidFill>
                <a:srgbClr val="374151"/>
              </a:solidFill>
              <a:latin typeface="Source Sans Pro"/>
              <a:ea typeface="Source Sans Pro"/>
              <a:cs typeface="Source Sans Pro"/>
              <a:sym typeface="Source Sans Pro"/>
            </a:endParaRPr>
          </a:p>
          <a:p>
            <a:pPr indent="0" lvl="0" marL="0" rtl="0" algn="l">
              <a:spcBef>
                <a:spcPts val="1500"/>
              </a:spcBef>
              <a:spcAft>
                <a:spcPts val="0"/>
              </a:spcAft>
              <a:buNone/>
            </a:pPr>
            <a:r>
              <a:t/>
            </a:r>
            <a:endParaRPr>
              <a:latin typeface="Source Sans Pro"/>
              <a:ea typeface="Source Sans Pro"/>
              <a:cs typeface="Source Sans Pro"/>
              <a:sym typeface="Source Sans Pr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abe9925da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abe9925da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b72a4bcb7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b72a4bcb7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abe9925da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abe9925da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9c7626e924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9c7626e924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a5797da49a_1_1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a5797da49a_1_1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nl" sz="1200">
                <a:solidFill>
                  <a:schemeClr val="dk1"/>
                </a:solidFill>
              </a:rPr>
              <a:t>Deze slide laat zien welke onderdelen jij zal behandelen. Overloop dit gerust even.</a:t>
            </a:r>
            <a:endParaRPr sz="1200">
              <a:solidFill>
                <a:schemeClr val="dk1"/>
              </a:solidFill>
            </a:endParaRPr>
          </a:p>
          <a:p>
            <a:pPr indent="0" lvl="0" marL="0" rtl="0" algn="l">
              <a:spcBef>
                <a:spcPts val="360"/>
              </a:spcBef>
              <a:spcAft>
                <a:spcPts val="0"/>
              </a:spcAft>
              <a:buNone/>
            </a:pPr>
            <a:r>
              <a:rPr lang="nl" sz="1200">
                <a:solidFill>
                  <a:schemeClr val="dk1"/>
                </a:solidFill>
              </a:rPr>
              <a:t>Je zal zien dat deze slide regelmatig terugkomt in de presentatie. Het gedeelte dat je op dat moment zal behandelen staat vetgedrukt.</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0dc7ec43f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0dc7ec43f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1300">
                <a:latin typeface="Source Sans Pro"/>
                <a:ea typeface="Source Sans Pro"/>
                <a:cs typeface="Source Sans Pro"/>
                <a:sym typeface="Source Sans Pro"/>
              </a:rPr>
              <a:t>zie </a:t>
            </a:r>
            <a:r>
              <a:rPr lang="nl" sz="1300" u="sng">
                <a:solidFill>
                  <a:schemeClr val="hlink"/>
                </a:solidFill>
                <a:latin typeface="Source Sans Pro"/>
                <a:ea typeface="Source Sans Pro"/>
                <a:cs typeface="Source Sans Pro"/>
                <a:sym typeface="Source Sans Pro"/>
                <a:hlinkClick r:id="rId2"/>
              </a:rPr>
              <a:t>https://www.autodelen.net/nl/aanbod</a:t>
            </a:r>
            <a:r>
              <a:rPr lang="nl" sz="1200">
                <a:solidFill>
                  <a:schemeClr val="dk1"/>
                </a:solidFill>
                <a:latin typeface="Source Sans Pro"/>
                <a:ea typeface="Source Sans Pro"/>
                <a:cs typeface="Source Sans Pro"/>
                <a:sym typeface="Source Sans Pro"/>
              </a:rPr>
              <a:t>/ en pas aan naar de gemeente/stad waar je gaat spreken</a:t>
            </a:r>
            <a:endParaRPr sz="1300">
              <a:latin typeface="Source Sans Pro"/>
              <a:ea typeface="Source Sans Pro"/>
              <a:cs typeface="Source Sans Pro"/>
              <a:sym typeface="Source Sans Pr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0dc7a6853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0dc7a6853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nl" sz="1200">
                <a:solidFill>
                  <a:schemeClr val="dk1"/>
                </a:solidFill>
              </a:rPr>
              <a:t>Deze slide laat zien welke onderdelen jij zal behandelen. Overloop dit gerust even.</a:t>
            </a:r>
            <a:endParaRPr sz="1200">
              <a:solidFill>
                <a:schemeClr val="dk1"/>
              </a:solidFill>
            </a:endParaRPr>
          </a:p>
          <a:p>
            <a:pPr indent="0" lvl="0" marL="0" rtl="0" algn="l">
              <a:spcBef>
                <a:spcPts val="360"/>
              </a:spcBef>
              <a:spcAft>
                <a:spcPts val="0"/>
              </a:spcAft>
              <a:buNone/>
            </a:pPr>
            <a:r>
              <a:rPr lang="nl" sz="1200">
                <a:solidFill>
                  <a:schemeClr val="dk1"/>
                </a:solidFill>
              </a:rPr>
              <a:t>Je zal zien dat deze slide regelmatig terugkomt in de presentatie. Het gedeelte dat je op dat moment zal behandelen staat vetgedrukt.</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a60363b429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Op deze dia zien we een overzicht van de verschillende soorten van autodelen: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nl"/>
              <a:t>Aanbieders eigen vloot: </a:t>
            </a:r>
            <a:r>
              <a:rPr lang="nl"/>
              <a:t> Dit zijn commerciële aanbieders die een eigen aanbod hebben aan wagens die je kan gebruiken nadat je lid werd bij de aanbieder.</a:t>
            </a:r>
            <a:endParaRPr/>
          </a:p>
          <a:p>
            <a:pPr indent="-298450" lvl="0" marL="457200" rtl="0" algn="l">
              <a:lnSpc>
                <a:spcPct val="100000"/>
              </a:lnSpc>
              <a:spcBef>
                <a:spcPts val="0"/>
              </a:spcBef>
              <a:spcAft>
                <a:spcPts val="0"/>
              </a:spcAft>
              <a:buSzPts val="1100"/>
              <a:buChar char="●"/>
            </a:pPr>
            <a:r>
              <a:rPr b="1" lang="nl"/>
              <a:t>Roundtrip autodelen</a:t>
            </a:r>
            <a:r>
              <a:rPr lang="nl"/>
              <a:t>: Je haalt de wagen op een locatie, na de rit breng je de wagen terug naar deze plek. </a:t>
            </a:r>
            <a:endParaRPr/>
          </a:p>
          <a:p>
            <a:pPr indent="-298450" lvl="0" marL="457200" rtl="0" algn="l">
              <a:lnSpc>
                <a:spcPct val="100000"/>
              </a:lnSpc>
              <a:spcBef>
                <a:spcPts val="0"/>
              </a:spcBef>
              <a:spcAft>
                <a:spcPts val="0"/>
              </a:spcAft>
              <a:buSzPts val="1100"/>
              <a:buChar char="●"/>
            </a:pPr>
            <a:r>
              <a:rPr b="1" lang="nl"/>
              <a:t>Free Floating autodelen:</a:t>
            </a:r>
            <a:r>
              <a:rPr lang="nl"/>
              <a:t> Via de app zoek je een wagen in jouw buurt in een bepaalde zone, na gebruik laat je de auto achter in een andere zone.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nl"/>
              <a:t>Particulier kostendelend autodelen:</a:t>
            </a:r>
            <a:r>
              <a:rPr lang="nl"/>
              <a:t> Particulieren kiezen ervoor om hun eigen wagen te delen met andere gebruikers, hierdoor kunnen ze hun uiteindelijke kosten voor de wagen delen.</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1100"/>
              <a:buNone/>
            </a:pPr>
            <a:r>
              <a:t/>
            </a:r>
            <a:endParaRPr/>
          </a:p>
        </p:txBody>
      </p:sp>
      <p:sp>
        <p:nvSpPr>
          <p:cNvPr id="460" name="Google Shape;460;g2a60363b429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06b62e16a4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06b62e16a4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a:solidFill>
                  <a:schemeClr val="dk1"/>
                </a:solidFill>
              </a:rPr>
              <a:t>Geef wat uitleg bij elk stapje. je mag hier ook al de nuance maken tussen de verschillende aanbieders.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chemeClr val="lt1"/>
              </a:highlight>
            </a:endParaRPr>
          </a:p>
          <a:p>
            <a:pPr indent="-298450" lvl="2" marL="1371600" rtl="0" algn="l">
              <a:lnSpc>
                <a:spcPct val="115000"/>
              </a:lnSpc>
              <a:spcBef>
                <a:spcPts val="0"/>
              </a:spcBef>
              <a:spcAft>
                <a:spcPts val="0"/>
              </a:spcAft>
              <a:buClr>
                <a:schemeClr val="dk1"/>
              </a:buClr>
              <a:buSzPts val="1100"/>
              <a:buChar char="■"/>
            </a:pPr>
            <a:r>
              <a:rPr lang="nl">
                <a:solidFill>
                  <a:schemeClr val="dk1"/>
                </a:solidFill>
                <a:highlight>
                  <a:schemeClr val="lt1"/>
                </a:highlight>
              </a:rPr>
              <a:t>word lid: dit gebeurt meestal via de website of app. Bij cambio kan dit ook telefonisch. Bij Dégage moet je eerst een infosessie volgen.</a:t>
            </a:r>
            <a:endParaRPr>
              <a:solidFill>
                <a:schemeClr val="dk1"/>
              </a:solidFill>
              <a:highlight>
                <a:schemeClr val="lt1"/>
              </a:highlight>
            </a:endParaRPr>
          </a:p>
          <a:p>
            <a:pPr indent="-298450" lvl="2" marL="1371600" rtl="0" algn="l">
              <a:lnSpc>
                <a:spcPct val="115000"/>
              </a:lnSpc>
              <a:spcBef>
                <a:spcPts val="0"/>
              </a:spcBef>
              <a:spcAft>
                <a:spcPts val="0"/>
              </a:spcAft>
              <a:buClr>
                <a:schemeClr val="dk1"/>
              </a:buClr>
              <a:buSzPts val="1100"/>
              <a:buChar char="■"/>
            </a:pPr>
            <a:r>
              <a:rPr lang="nl">
                <a:solidFill>
                  <a:schemeClr val="dk1"/>
                </a:solidFill>
                <a:highlight>
                  <a:schemeClr val="lt1"/>
                </a:highlight>
              </a:rPr>
              <a:t>reserveren: soms beter wat op voorhand, soms heel last minute als je naast de auto staat </a:t>
            </a:r>
            <a:endParaRPr>
              <a:solidFill>
                <a:schemeClr val="dk1"/>
              </a:solidFill>
              <a:highlight>
                <a:schemeClr val="lt1"/>
              </a:highlight>
            </a:endParaRPr>
          </a:p>
          <a:p>
            <a:pPr indent="-298450" lvl="2" marL="1371600" rtl="0" algn="l">
              <a:lnSpc>
                <a:spcPct val="115000"/>
              </a:lnSpc>
              <a:spcBef>
                <a:spcPts val="0"/>
              </a:spcBef>
              <a:spcAft>
                <a:spcPts val="0"/>
              </a:spcAft>
              <a:buClr>
                <a:schemeClr val="dk1"/>
              </a:buClr>
              <a:buSzPts val="1100"/>
              <a:buChar char="■"/>
            </a:pPr>
            <a:r>
              <a:rPr i="1" lang="nl">
                <a:solidFill>
                  <a:schemeClr val="dk1"/>
                </a:solidFill>
                <a:highlight>
                  <a:schemeClr val="lt1"/>
                </a:highlight>
              </a:rPr>
              <a:t>vergeten stap: soms de sleutel ophalen bij eigenaar</a:t>
            </a:r>
            <a:endParaRPr i="1">
              <a:solidFill>
                <a:schemeClr val="dk1"/>
              </a:solidFill>
              <a:highlight>
                <a:schemeClr val="lt1"/>
              </a:highlight>
            </a:endParaRPr>
          </a:p>
          <a:p>
            <a:pPr indent="-298450" lvl="2" marL="1371600" rtl="0" algn="l">
              <a:lnSpc>
                <a:spcPct val="115000"/>
              </a:lnSpc>
              <a:spcBef>
                <a:spcPts val="0"/>
              </a:spcBef>
              <a:spcAft>
                <a:spcPts val="0"/>
              </a:spcAft>
              <a:buClr>
                <a:schemeClr val="dk1"/>
              </a:buClr>
              <a:buSzPts val="1100"/>
              <a:buChar char="■"/>
            </a:pPr>
            <a:r>
              <a:rPr lang="nl">
                <a:solidFill>
                  <a:schemeClr val="dk1"/>
                </a:solidFill>
                <a:highlight>
                  <a:schemeClr val="lt1"/>
                </a:highlight>
              </a:rPr>
              <a:t>open/sluit auto: met sleutel, badge of smartphone</a:t>
            </a:r>
            <a:endParaRPr>
              <a:solidFill>
                <a:schemeClr val="dk1"/>
              </a:solidFill>
              <a:highlight>
                <a:schemeClr val="lt1"/>
              </a:highlight>
            </a:endParaRPr>
          </a:p>
          <a:p>
            <a:pPr indent="-298450" lvl="2" marL="1371600" rtl="0" algn="l">
              <a:lnSpc>
                <a:spcPct val="115000"/>
              </a:lnSpc>
              <a:spcBef>
                <a:spcPts val="0"/>
              </a:spcBef>
              <a:spcAft>
                <a:spcPts val="0"/>
              </a:spcAft>
              <a:buClr>
                <a:schemeClr val="dk1"/>
              </a:buClr>
              <a:buSzPts val="1100"/>
              <a:buChar char="■"/>
            </a:pPr>
            <a:r>
              <a:rPr lang="nl">
                <a:solidFill>
                  <a:schemeClr val="dk1"/>
                </a:solidFill>
                <a:highlight>
                  <a:schemeClr val="lt1"/>
                </a:highlight>
              </a:rPr>
              <a:t>auto terug: soms op dezelfde plaats van ophalen, soms in zone, soms vrij over de hele stad</a:t>
            </a:r>
            <a:endParaRPr>
              <a:solidFill>
                <a:schemeClr val="dk1"/>
              </a:solidFill>
              <a:highlight>
                <a:schemeClr val="lt1"/>
              </a:highlight>
            </a:endParaRPr>
          </a:p>
          <a:p>
            <a:pPr indent="-298450" lvl="2" marL="1371600" rtl="0" algn="l">
              <a:lnSpc>
                <a:spcPct val="115000"/>
              </a:lnSpc>
              <a:spcBef>
                <a:spcPts val="0"/>
              </a:spcBef>
              <a:spcAft>
                <a:spcPts val="0"/>
              </a:spcAft>
              <a:buClr>
                <a:schemeClr val="dk1"/>
              </a:buClr>
              <a:buSzPts val="1100"/>
              <a:buChar char="■"/>
            </a:pPr>
            <a:r>
              <a:rPr lang="nl">
                <a:solidFill>
                  <a:schemeClr val="dk1"/>
                </a:solidFill>
                <a:highlight>
                  <a:schemeClr val="lt1"/>
                </a:highlight>
              </a:rPr>
              <a:t>betaal: vaak maandelijks of zelfs 3-maandelijks, soms via creditkaart</a:t>
            </a:r>
            <a:endParaRPr>
              <a:solidFill>
                <a:schemeClr val="dk1"/>
              </a:solidFill>
              <a:highlight>
                <a:schemeClr val="lt1"/>
              </a:highlight>
            </a:endParaRPr>
          </a:p>
          <a:p>
            <a:pPr indent="-298450" lvl="2" marL="1371600" rtl="0" algn="l">
              <a:lnSpc>
                <a:spcPct val="115000"/>
              </a:lnSpc>
              <a:spcBef>
                <a:spcPts val="0"/>
              </a:spcBef>
              <a:spcAft>
                <a:spcPts val="0"/>
              </a:spcAft>
              <a:buClr>
                <a:schemeClr val="dk1"/>
              </a:buClr>
              <a:buSzPts val="1100"/>
              <a:buChar char="■"/>
            </a:pPr>
            <a:r>
              <a:rPr lang="nl">
                <a:solidFill>
                  <a:schemeClr val="dk1"/>
                </a:solidFill>
                <a:highlight>
                  <a:schemeClr val="lt1"/>
                </a:highlight>
              </a:rPr>
              <a:t>voor deze verschillen: zie onze vergelijkingsfolder voor meer details</a:t>
            </a:r>
            <a:endParaRPr>
              <a:solidFill>
                <a:schemeClr val="dk1"/>
              </a:solidFill>
              <a:highlight>
                <a:schemeClr val="lt1"/>
              </a:highlight>
            </a:endParaRPr>
          </a:p>
          <a:p>
            <a:pPr indent="0" lvl="0" marL="0" rtl="0" algn="l">
              <a:spcBef>
                <a:spcPts val="36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ae19dfcfd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ae19dfcfd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ace8fa7e1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ace8fa7e1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Gemiddelde abonnement: 8€/mnd</a:t>
            </a:r>
            <a:endParaRPr/>
          </a:p>
          <a:p>
            <a:pPr indent="0" lvl="0" marL="0" rtl="0" algn="l">
              <a:spcBef>
                <a:spcPts val="0"/>
              </a:spcBef>
              <a:spcAft>
                <a:spcPts val="0"/>
              </a:spcAft>
              <a:buNone/>
            </a:pPr>
            <a:r>
              <a:rPr lang="nl"/>
              <a:t>1.95€ per uur</a:t>
            </a:r>
            <a:endParaRPr/>
          </a:p>
          <a:p>
            <a:pPr indent="0" lvl="0" marL="0" rtl="0" algn="l">
              <a:spcBef>
                <a:spcPts val="0"/>
              </a:spcBef>
              <a:spcAft>
                <a:spcPts val="0"/>
              </a:spcAft>
              <a:buNone/>
            </a:pPr>
            <a:r>
              <a:rPr lang="nl"/>
              <a:t>0.28€ per km</a:t>
            </a:r>
            <a:endParaRPr/>
          </a:p>
          <a:p>
            <a:pPr indent="0" lvl="0" marL="0" rtl="0" algn="l">
              <a:spcBef>
                <a:spcPts val="0"/>
              </a:spcBef>
              <a:spcAft>
                <a:spcPts val="0"/>
              </a:spcAft>
              <a:buNone/>
            </a:pPr>
            <a:r>
              <a:t/>
            </a:r>
            <a:endParaRPr/>
          </a:p>
          <a:p>
            <a:pPr indent="0" lvl="0" marL="0" rtl="0" algn="l">
              <a:spcBef>
                <a:spcPts val="360"/>
              </a:spcBef>
              <a:spcAft>
                <a:spcPts val="0"/>
              </a:spcAft>
              <a:buClr>
                <a:schemeClr val="dk1"/>
              </a:buClr>
              <a:buSzPts val="1100"/>
              <a:buFont typeface="Arial"/>
              <a:buNone/>
            </a:pPr>
            <a:r>
              <a:rPr lang="nl" sz="1200">
                <a:solidFill>
                  <a:schemeClr val="dk1"/>
                </a:solidFill>
              </a:rPr>
              <a:t>De vloot bij Cambio is zeer gevarieerd. Zo zitten er ook elektrische wagens in het systeem. Je kiest zelf met welke wagen je wenst te rijden.</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Reserveren kan via telefoon, website of de app. De wagens open je met je smartphone of met een speciale kaart die je als lid zal ontvangen.</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Je hebt verschillende type abonnementen, afhankelijk van het type ritten en afstanden die jij doet.</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Meer info kan je terugvinden op </a:t>
            </a:r>
            <a:r>
              <a:rPr lang="nl" sz="1200" u="sng">
                <a:solidFill>
                  <a:schemeClr val="hlink"/>
                </a:solidFill>
                <a:hlinkClick r:id="rId2"/>
              </a:rPr>
              <a:t>www.cambio.be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9c7626e924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9c7626e924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Gemiddelde abonnement: 8€/mnd</a:t>
            </a:r>
            <a:endParaRPr/>
          </a:p>
          <a:p>
            <a:pPr indent="0" lvl="0" marL="0" rtl="0" algn="l">
              <a:spcBef>
                <a:spcPts val="0"/>
              </a:spcBef>
              <a:spcAft>
                <a:spcPts val="0"/>
              </a:spcAft>
              <a:buNone/>
            </a:pPr>
            <a:r>
              <a:rPr lang="nl"/>
              <a:t>1.95€ per uur</a:t>
            </a:r>
            <a:endParaRPr/>
          </a:p>
          <a:p>
            <a:pPr indent="0" lvl="0" marL="0" rtl="0" algn="l">
              <a:spcBef>
                <a:spcPts val="0"/>
              </a:spcBef>
              <a:spcAft>
                <a:spcPts val="0"/>
              </a:spcAft>
              <a:buNone/>
            </a:pPr>
            <a:r>
              <a:rPr lang="nl"/>
              <a:t>0.28€ per km</a:t>
            </a:r>
            <a:endParaRPr/>
          </a:p>
          <a:p>
            <a:pPr indent="0" lvl="0" marL="0" rtl="0" algn="l">
              <a:spcBef>
                <a:spcPts val="0"/>
              </a:spcBef>
              <a:spcAft>
                <a:spcPts val="0"/>
              </a:spcAft>
              <a:buNone/>
            </a:pPr>
            <a:r>
              <a:t/>
            </a:r>
            <a:endParaRPr/>
          </a:p>
          <a:p>
            <a:pPr indent="0" lvl="0" marL="0" rtl="0" algn="l">
              <a:spcBef>
                <a:spcPts val="360"/>
              </a:spcBef>
              <a:spcAft>
                <a:spcPts val="0"/>
              </a:spcAft>
              <a:buClr>
                <a:schemeClr val="dk1"/>
              </a:buClr>
              <a:buSzPts val="1100"/>
              <a:buFont typeface="Arial"/>
              <a:buNone/>
            </a:pPr>
            <a:r>
              <a:rPr lang="nl" sz="1200">
                <a:solidFill>
                  <a:schemeClr val="dk1"/>
                </a:solidFill>
              </a:rPr>
              <a:t>De vloot bij Cambio is zeer gevarieerd. Zo zitten er ook elektrische wagens in het systeem. Je kiest zelf met welke wagen je wenst te rijden.</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Reserveren kan via telefoon, website of de app. De wagens open je met je smartphone of met een speciale kaart die je als lid zal ontvangen.</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Je hebt verschillende type abonnementen, afhankelijk van het type ritten en afstanden die jij doet.</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nl">
                <a:solidFill>
                  <a:schemeClr val="dk1"/>
                </a:solidFill>
              </a:rPr>
              <a:t>Verzekering: </a:t>
            </a:r>
            <a:r>
              <a:rPr lang="nl" sz="1200">
                <a:solidFill>
                  <a:srgbClr val="555555"/>
                </a:solidFill>
              </a:rPr>
              <a:t>Bij cambio ben je goed verzekerd op weg. Bij schade of ongeval in fout betaal je een maximum franchise van € 1000. Dat eigen risico kan je dankzij het Safety Pack beperken tot maximaal € 200 (of € 400 bij de bestelwagens zoals de Opel Vivaro en Citroen Jumpy).</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Meer info kan je terugvinden op </a:t>
            </a:r>
            <a:r>
              <a:rPr lang="nl" sz="1200" u="sng">
                <a:solidFill>
                  <a:schemeClr val="hlink"/>
                </a:solidFill>
                <a:hlinkClick r:id="rId2"/>
              </a:rPr>
              <a:t>www.cambio.be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ae790b7ca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ae790b7ca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Gemiddelde abonnement: 8€/mnd</a:t>
            </a:r>
            <a:endParaRPr/>
          </a:p>
          <a:p>
            <a:pPr indent="0" lvl="0" marL="0" rtl="0" algn="l">
              <a:spcBef>
                <a:spcPts val="0"/>
              </a:spcBef>
              <a:spcAft>
                <a:spcPts val="0"/>
              </a:spcAft>
              <a:buNone/>
            </a:pPr>
            <a:r>
              <a:rPr lang="nl"/>
              <a:t>1.95€ per uur</a:t>
            </a:r>
            <a:endParaRPr/>
          </a:p>
          <a:p>
            <a:pPr indent="0" lvl="0" marL="0" rtl="0" algn="l">
              <a:spcBef>
                <a:spcPts val="0"/>
              </a:spcBef>
              <a:spcAft>
                <a:spcPts val="0"/>
              </a:spcAft>
              <a:buNone/>
            </a:pPr>
            <a:r>
              <a:rPr lang="nl"/>
              <a:t>0.28€ per km</a:t>
            </a:r>
            <a:endParaRPr/>
          </a:p>
          <a:p>
            <a:pPr indent="0" lvl="0" marL="0" rtl="0" algn="l">
              <a:spcBef>
                <a:spcPts val="0"/>
              </a:spcBef>
              <a:spcAft>
                <a:spcPts val="0"/>
              </a:spcAft>
              <a:buNone/>
            </a:pPr>
            <a:r>
              <a:t/>
            </a:r>
            <a:endParaRPr/>
          </a:p>
          <a:p>
            <a:pPr indent="0" lvl="0" marL="0" rtl="0" algn="l">
              <a:spcBef>
                <a:spcPts val="360"/>
              </a:spcBef>
              <a:spcAft>
                <a:spcPts val="0"/>
              </a:spcAft>
              <a:buClr>
                <a:schemeClr val="dk1"/>
              </a:buClr>
              <a:buSzPts val="1100"/>
              <a:buFont typeface="Arial"/>
              <a:buNone/>
            </a:pPr>
            <a:r>
              <a:rPr lang="nl" sz="1200">
                <a:solidFill>
                  <a:schemeClr val="dk1"/>
                </a:solidFill>
              </a:rPr>
              <a:t>De vloot bij Cambio is zeer gevarieerd. Zo zitten er ook elektrische wagens in het systeem. Je kiest zelf met welke wagen je wenst te rijden.</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Reserveren kan via telefoon, website of de app. De wagens open je met je smartphone of met een speciale kaart die je als lid zal ontvangen.</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Je hebt verschillende type abonnementen, afhankelijk van het type ritten en afstanden die jij doet.</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nl">
                <a:solidFill>
                  <a:schemeClr val="dk1"/>
                </a:solidFill>
              </a:rPr>
              <a:t>Verzekering: </a:t>
            </a:r>
            <a:r>
              <a:rPr lang="nl" sz="1200">
                <a:solidFill>
                  <a:srgbClr val="555555"/>
                </a:solidFill>
              </a:rPr>
              <a:t>Bij cambio ben je goed verzekerd op weg. Bij schade of ongeval in fout betaal je een maximum franchise van € 1000. Dat eigen risico kan je dankzij het Safety Pack beperken tot maximaal € 200 (of € 400 bij de bestelwagens zoals de Opel Vivaro en Citroen Jumpy).</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Meer info kan je terugvinden op </a:t>
            </a:r>
            <a:r>
              <a:rPr lang="nl" sz="1200" u="sng">
                <a:solidFill>
                  <a:schemeClr val="hlink"/>
                </a:solidFill>
                <a:hlinkClick r:id="rId2"/>
              </a:rPr>
              <a:t>www.cambio.be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ace8fa7e19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ace8fa7e19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nl" sz="1200">
                <a:solidFill>
                  <a:schemeClr val="dk1"/>
                </a:solidFill>
              </a:rPr>
              <a:t>De vloot bij Poppy bestaat uit CNG en benzinewagens. Ze zijn actief in voornamelijk grotere steden</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De wagens reserveer en open/sluit je via je smartphone.</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Je zal per minuut of per dag betalen.</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Meer info kan je terugvinden op</a:t>
            </a:r>
            <a:r>
              <a:rPr lang="nl" sz="1200" u="sng">
                <a:solidFill>
                  <a:schemeClr val="hlink"/>
                </a:solidFill>
                <a:hlinkClick r:id="rId2"/>
              </a:rPr>
              <a:t> https://www.poppy.be</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ace8fa7e19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ace8fa7e19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nl" sz="1200">
                <a:solidFill>
                  <a:schemeClr val="dk1"/>
                </a:solidFill>
              </a:rPr>
              <a:t>De vloot bij Poppy bestaat uit CNG en benzinewagens. Ze zijn actief in voornamelijk grotere steden</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De wagens reserveer en open/sluit je via je smartphone.</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Je zal per minuut of per dag betalen.</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360"/>
              </a:spcBef>
              <a:spcAft>
                <a:spcPts val="0"/>
              </a:spcAft>
              <a:buClr>
                <a:schemeClr val="dk1"/>
              </a:buClr>
              <a:buSzPts val="1100"/>
              <a:buFont typeface="Arial"/>
              <a:buNone/>
            </a:pPr>
            <a:r>
              <a:rPr lang="nl" sz="1200">
                <a:solidFill>
                  <a:schemeClr val="dk1"/>
                </a:solidFill>
              </a:rPr>
              <a:t>Meer info kan je terugvinden op</a:t>
            </a:r>
            <a:r>
              <a:rPr lang="nl" sz="1200" u="sng">
                <a:solidFill>
                  <a:schemeClr val="hlink"/>
                </a:solidFill>
                <a:hlinkClick r:id="rId2"/>
              </a:rPr>
              <a:t> https://www.poppy.be</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ae19dfcfda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ae19dfcfda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nl"/>
              <a:t>Green Mobility : momenteel enkel in Antwerpen en Brussel</a:t>
            </a:r>
            <a:endParaRPr/>
          </a:p>
          <a:p>
            <a:pPr indent="-298450" lvl="1" marL="914400" rtl="0" algn="l">
              <a:spcBef>
                <a:spcPts val="0"/>
              </a:spcBef>
              <a:spcAft>
                <a:spcPts val="0"/>
              </a:spcAft>
              <a:buSzPts val="1100"/>
              <a:buChar char="○"/>
            </a:pPr>
            <a:r>
              <a:rPr lang="nl"/>
              <a:t>Free floating met zones ( duidelijk in de app) </a:t>
            </a:r>
            <a:endParaRPr/>
          </a:p>
          <a:p>
            <a:pPr indent="-298450" lvl="1" marL="914400" rtl="0" algn="l">
              <a:spcBef>
                <a:spcPts val="0"/>
              </a:spcBef>
              <a:spcAft>
                <a:spcPts val="0"/>
              </a:spcAft>
              <a:buSzPts val="1100"/>
              <a:buChar char="○"/>
            </a:pPr>
            <a:r>
              <a:rPr lang="nl"/>
              <a:t>Je betaalt wat je gebruikt, dus geen extra kosten. Indien je betaalt via IDEAL betaal je  wel een registratie kost die omgezet wordt in minuten. </a:t>
            </a:r>
            <a:endParaRPr/>
          </a:p>
          <a:p>
            <a:pPr indent="-298450" lvl="1" marL="914400" rtl="0" algn="l">
              <a:spcBef>
                <a:spcPts val="0"/>
              </a:spcBef>
              <a:spcAft>
                <a:spcPts val="0"/>
              </a:spcAft>
              <a:buSzPts val="1100"/>
              <a:buChar char="○"/>
            </a:pPr>
            <a:r>
              <a:rPr lang="nl"/>
              <a:t>Je betaalt per minutten (0,15cent per minuut) tenzij je een pas koopt. Er zijn dagpassen, maar ook per uur, … </a:t>
            </a:r>
            <a:endParaRPr/>
          </a:p>
          <a:p>
            <a:pPr indent="-298450" lvl="1" marL="914400" rtl="0" algn="l">
              <a:spcBef>
                <a:spcPts val="0"/>
              </a:spcBef>
              <a:spcAft>
                <a:spcPts val="0"/>
              </a:spcAft>
              <a:buSzPts val="1100"/>
              <a:buChar char="○"/>
            </a:pPr>
            <a:r>
              <a:rPr lang="nl"/>
              <a:t>Je kan ook kiezen voor een prepaid abonnement: Opgelet deze vervallen wel per 6maand.</a:t>
            </a:r>
            <a:endParaRPr/>
          </a:p>
          <a:p>
            <a:pPr indent="0" lvl="0" marL="91440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ae19dfcfda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2ae19dfcfda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nl"/>
              <a:t>Green Mobility : </a:t>
            </a:r>
            <a:endParaRPr/>
          </a:p>
          <a:p>
            <a:pPr indent="0" lvl="0" marL="914400" rtl="0" algn="l">
              <a:spcBef>
                <a:spcPts val="0"/>
              </a:spcBef>
              <a:spcAft>
                <a:spcPts val="0"/>
              </a:spcAft>
              <a:buNone/>
            </a:pPr>
            <a:r>
              <a:rPr lang="nl"/>
              <a:t>Parkeer gratis op de hotspots in Antwerpen met laadpaal. </a:t>
            </a:r>
            <a:endParaRPr/>
          </a:p>
          <a:p>
            <a:pPr indent="0" lvl="0" marL="139700" marR="139700" rtl="0" algn="l">
              <a:lnSpc>
                <a:spcPct val="115000"/>
              </a:lnSpc>
              <a:spcBef>
                <a:spcPts val="0"/>
              </a:spcBef>
              <a:spcAft>
                <a:spcPts val="0"/>
              </a:spcAft>
              <a:buClr>
                <a:schemeClr val="dk1"/>
              </a:buClr>
              <a:buSzPts val="1100"/>
              <a:buFont typeface="Arial"/>
              <a:buNone/>
            </a:pPr>
            <a:r>
              <a:rPr lang="nl" sz="1350">
                <a:solidFill>
                  <a:srgbClr val="474747"/>
                </a:solidFill>
                <a:highlight>
                  <a:srgbClr val="FFFFFF"/>
                </a:highlight>
              </a:rPr>
              <a:t>Onze Hotspots zijn VIP parkeerplaatsen speciaal gereserveerd voor jou als je met een GreenMobility-auto rijdt. Je kan de Hotspots van GreenMobility ook terugvinden in de app. Parking is gratis en ook opladen is mogelijk aan de meeste Hotspots. Naast de gratis parking op onze Hotspots, is het ook mogelijk om gratis te parkeren op alle publieke parkeerplaatsen binnen de zone. Bovendien is er een Hotspot te vinden op Brussels Airport en Luchthaven Antwerpen voor een extra fee.</a:t>
            </a:r>
            <a:endParaRPr sz="1350">
              <a:solidFill>
                <a:srgbClr val="474747"/>
              </a:solidFill>
              <a:highlight>
                <a:srgbClr val="FFFFFF"/>
              </a:highlight>
            </a:endParaRPr>
          </a:p>
          <a:p>
            <a:pPr indent="0" lvl="0" marL="914400" rtl="0" algn="l">
              <a:spcBef>
                <a:spcPts val="15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ac43750e4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ac43750e4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ae19dfcfda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ae19dfcfda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nl" sz="1200">
                <a:solidFill>
                  <a:schemeClr val="dk1"/>
                </a:solidFill>
              </a:rPr>
              <a:t>Miles </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ae19dfcfda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ae19dfcfda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nl" sz="1200">
                <a:solidFill>
                  <a:schemeClr val="dk1"/>
                </a:solidFill>
              </a:rPr>
              <a:t>Miles </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ace8fa7e19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2ace8fa7e19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500">
              <a:solidFill>
                <a:schemeClr val="dk1"/>
              </a:solidFill>
              <a:latin typeface="Source Sans Pro"/>
              <a:ea typeface="Source Sans Pro"/>
              <a:cs typeface="Source Sans Pro"/>
              <a:sym typeface="Source Sans Pro"/>
            </a:endParaRPr>
          </a:p>
          <a:p>
            <a:pPr indent="-317500" lvl="0" marL="457200" rtl="0" algn="l">
              <a:spcBef>
                <a:spcPts val="0"/>
              </a:spcBef>
              <a:spcAft>
                <a:spcPts val="0"/>
              </a:spcAft>
              <a:buClr>
                <a:schemeClr val="dk1"/>
              </a:buClr>
              <a:buSzPts val="1400"/>
              <a:buChar char="-"/>
            </a:pPr>
            <a:r>
              <a:rPr lang="nl" sz="1200">
                <a:solidFill>
                  <a:schemeClr val="dk1"/>
                </a:solidFill>
              </a:rPr>
              <a:t>Vooral veel vertrouwen en solidariteit binnen de groep. Het zijn buren/particulieren die met elkaar delen. Je gaat ervan uit dat de mensen goed met je wagen gaan omgaan.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Bij kleine groep is complementariteit belangrijk → voor elk soort gebruik een wagen hebben (bv. een camionette, een stadswagen,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Dégage: eigenaars kunnen ook gebruik maken van alle andere auto’s</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Degage: km-prijs is gemiddelde van alle kostprijzen samen + 1 à 2 cent voor schadegevallen, pechhulp, blijvende ondersteuning zoals administratie, ...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Betaling bij Dégage is driemaandelijks, bij Cozycar tweemaandelijks</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Beide organisaties zijn verspreid over Vlaanderen en kan je in principe overal opstarten.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Contract en reglementen: bij Cozywheels met je groepje zelf vastleggen // bij Dégage is er contract met vzw, niet met eigenaar. Dégage dient als buffer tussen eigenaar en gebruiker: schade-opvolging en betalingen verlopen altijd via de vzw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rgbClr val="595959"/>
                </a:solidFill>
                <a:latin typeface="Calibri"/>
                <a:ea typeface="Calibri"/>
                <a:cs typeface="Calibri"/>
                <a:sym typeface="Calibri"/>
              </a:rPr>
              <a:t>Intern omniumsysteem: Dégage verzekert jou voor schade aan je auto (enkel franchise, ook al is auto in praktijk niet omnium verzekerd – betaald met spaarpotje van Dégage). Cozywheels heeft een aparte regeling via Group Casier om de bonus malus persoonlijk te maken en niet op de wagen: enkel voor de persoon die schade rijdt verandert de bonus malus, niet voor de wagen zelf. </a:t>
            </a:r>
            <a:endParaRPr sz="1200">
              <a:solidFill>
                <a:srgbClr val="595959"/>
              </a:solidFill>
            </a:endParaRPr>
          </a:p>
          <a:p>
            <a:pPr indent="-317500" lvl="0" marL="457200" rtl="0" algn="l">
              <a:spcBef>
                <a:spcPts val="0"/>
              </a:spcBef>
              <a:spcAft>
                <a:spcPts val="0"/>
              </a:spcAft>
              <a:buClr>
                <a:schemeClr val="dk1"/>
              </a:buClr>
              <a:buSzPts val="1400"/>
              <a:buChar char="-"/>
            </a:pPr>
            <a:r>
              <a:rPr lang="nl" sz="1200">
                <a:solidFill>
                  <a:schemeClr val="dk1"/>
                </a:solidFill>
              </a:rPr>
              <a:t>Bij Dégage is de ecoscore wel belangrijk; bij opstart zouden er uitzonderingen kunnen gemaakt worden</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b="1" sz="15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ace8fa7e19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ace8fa7e19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ae790b7cab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ae790b7cab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500">
              <a:solidFill>
                <a:schemeClr val="dk1"/>
              </a:solidFill>
              <a:latin typeface="Source Sans Pro"/>
              <a:ea typeface="Source Sans Pro"/>
              <a:cs typeface="Source Sans Pro"/>
              <a:sym typeface="Source Sans Pro"/>
            </a:endParaRPr>
          </a:p>
          <a:p>
            <a:pPr indent="-317500" lvl="0" marL="457200" rtl="0" algn="l">
              <a:spcBef>
                <a:spcPts val="0"/>
              </a:spcBef>
              <a:spcAft>
                <a:spcPts val="0"/>
              </a:spcAft>
              <a:buClr>
                <a:schemeClr val="dk1"/>
              </a:buClr>
              <a:buSzPts val="1400"/>
              <a:buChar char="-"/>
            </a:pPr>
            <a:r>
              <a:rPr lang="nl" sz="1200">
                <a:solidFill>
                  <a:schemeClr val="dk1"/>
                </a:solidFill>
              </a:rPr>
              <a:t>Vooral veel vertrouwen en solidariteit binnen de groep. Het zijn buren/particulieren die met elkaar delen. Je gaat ervan uit dat de mensen goed met je wagen gaan omgaan.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Bij kleine groep is complementariteit belangrijk → voor elk soort gebruik een wagen hebben (bv. een camionette, een stadswagen,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Dégage: eigenaars kunnen ook gebruik maken van alle andere auto’s</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Degage: km-prijs is gemiddelde van alle kostprijzen samen + 1 à 2 cent voor schadegevallen, pechhulp, blijvende ondersteuning zoals administratie, ...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Betaling bij Dégage is driemaandelijks, bij Cozycar tweemaandelijks</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Beide organisaties zijn verspreid over Vlaanderen en kan je in principe overal opstarten.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Contract en reglementen: bij Cozywheels met je groepje zelf vastleggen // bij Dégage is er contract met vzw, niet met eigenaar. Dégage dient als buffer tussen eigenaar en gebruiker: schade-opvolging en betalingen verlopen altijd via de vzw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rgbClr val="595959"/>
                </a:solidFill>
                <a:latin typeface="Calibri"/>
                <a:ea typeface="Calibri"/>
                <a:cs typeface="Calibri"/>
                <a:sym typeface="Calibri"/>
              </a:rPr>
              <a:t>Intern omniumsysteem: Dégage verzekert jou voor schade aan je auto (enkel franchise, ook al is auto in praktijk niet omnium verzekerd – betaald met spaarpotje van Dégage). Cozywheels heeft een aparte regeling via Group Casier om de bonus malus persoonlijk te maken en niet op de wagen: enkel voor de persoon die schade rijdt verandert de bonus malus, niet voor de wagen zelf. </a:t>
            </a:r>
            <a:endParaRPr sz="1200">
              <a:solidFill>
                <a:srgbClr val="595959"/>
              </a:solidFill>
            </a:endParaRPr>
          </a:p>
          <a:p>
            <a:pPr indent="-317500" lvl="0" marL="457200" rtl="0" algn="l">
              <a:spcBef>
                <a:spcPts val="0"/>
              </a:spcBef>
              <a:spcAft>
                <a:spcPts val="0"/>
              </a:spcAft>
              <a:buClr>
                <a:schemeClr val="dk1"/>
              </a:buClr>
              <a:buSzPts val="1400"/>
              <a:buChar char="-"/>
            </a:pPr>
            <a:r>
              <a:rPr lang="nl" sz="1200">
                <a:solidFill>
                  <a:schemeClr val="dk1"/>
                </a:solidFill>
              </a:rPr>
              <a:t>Bij Dégage is de ecoscore wel belangrijk; bij opstart zouden er uitzonderingen kunnen gemaakt worden</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b="1" sz="15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ae790b7cab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ae790b7cab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500">
              <a:solidFill>
                <a:schemeClr val="dk1"/>
              </a:solidFill>
              <a:latin typeface="Source Sans Pro"/>
              <a:ea typeface="Source Sans Pro"/>
              <a:cs typeface="Source Sans Pro"/>
              <a:sym typeface="Source Sans Pro"/>
            </a:endParaRPr>
          </a:p>
          <a:p>
            <a:pPr indent="-317500" lvl="0" marL="457200" rtl="0" algn="l">
              <a:spcBef>
                <a:spcPts val="0"/>
              </a:spcBef>
              <a:spcAft>
                <a:spcPts val="0"/>
              </a:spcAft>
              <a:buClr>
                <a:schemeClr val="dk1"/>
              </a:buClr>
              <a:buSzPts val="1400"/>
              <a:buChar char="-"/>
            </a:pPr>
            <a:r>
              <a:rPr lang="nl" sz="1200">
                <a:solidFill>
                  <a:schemeClr val="dk1"/>
                </a:solidFill>
              </a:rPr>
              <a:t>Vooral veel vertrouwen en solidariteit binnen de groep. Het zijn buren/particulieren die met elkaar delen. Je gaat ervan uit dat de mensen goed met je wagen gaan omgaan.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Bij kleine groep is complementariteit belangrijk → voor elk soort gebruik een wagen hebben (bv. een camionette, een stadswagen,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Dégage: eigenaars kunnen ook gebruik maken van alle andere auto’s</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Degage: km-prijs is gemiddelde van alle kostprijzen samen + 1 à 2 cent voor schadegevallen, pechhulp, blijvende ondersteuning zoals administratie, ...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Betaling bij Dégage is driemaandelijks, bij Cozycar tweemaandelijks</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Beide organisaties zijn verspreid over Vlaanderen en kan je in principe overal opstarten.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chemeClr val="dk1"/>
                </a:solidFill>
              </a:rPr>
              <a:t>Contract en reglementen: bij Cozywheels met je groepje zelf vastleggen // bij Dégage is er contract met vzw, niet met eigenaar. Dégage dient als buffer tussen eigenaar en gebruiker: schade-opvolging en betalingen verlopen altijd via de vzw </a:t>
            </a:r>
            <a:endParaRPr sz="1200">
              <a:solidFill>
                <a:schemeClr val="dk1"/>
              </a:solidFill>
            </a:endParaRPr>
          </a:p>
          <a:p>
            <a:pPr indent="-317500" lvl="0" marL="457200" rtl="0" algn="l">
              <a:spcBef>
                <a:spcPts val="0"/>
              </a:spcBef>
              <a:spcAft>
                <a:spcPts val="0"/>
              </a:spcAft>
              <a:buClr>
                <a:schemeClr val="dk1"/>
              </a:buClr>
              <a:buSzPts val="1400"/>
              <a:buChar char="-"/>
            </a:pPr>
            <a:r>
              <a:rPr lang="nl" sz="1200">
                <a:solidFill>
                  <a:srgbClr val="595959"/>
                </a:solidFill>
                <a:latin typeface="Calibri"/>
                <a:ea typeface="Calibri"/>
                <a:cs typeface="Calibri"/>
                <a:sym typeface="Calibri"/>
              </a:rPr>
              <a:t>Intern omniumsysteem: Dégage verzekert jou voor schade aan je auto (enkel franchise, ook al is auto in praktijk niet omnium verzekerd – betaald met spaarpotje van Dégage). Cozywheels heeft een aparte regeling via Group Casier om de bonus malus persoonlijk te maken en niet op de wagen: enkel voor de persoon die schade rijdt verandert de bonus malus, niet voor de wagen zelf. </a:t>
            </a:r>
            <a:endParaRPr sz="1200">
              <a:solidFill>
                <a:srgbClr val="595959"/>
              </a:solidFill>
            </a:endParaRPr>
          </a:p>
          <a:p>
            <a:pPr indent="-317500" lvl="0" marL="457200" rtl="0" algn="l">
              <a:spcBef>
                <a:spcPts val="0"/>
              </a:spcBef>
              <a:spcAft>
                <a:spcPts val="0"/>
              </a:spcAft>
              <a:buClr>
                <a:schemeClr val="dk1"/>
              </a:buClr>
              <a:buSzPts val="1400"/>
              <a:buChar char="-"/>
            </a:pPr>
            <a:r>
              <a:rPr lang="nl" sz="1200">
                <a:solidFill>
                  <a:schemeClr val="dk1"/>
                </a:solidFill>
              </a:rPr>
              <a:t>Bij Dégage is de ecoscore wel belangrijk; bij opstart zouden er uitzonderingen kunnen gemaakt worden</a:t>
            </a:r>
            <a:endParaRPr sz="1200">
              <a:solidFill>
                <a:schemeClr val="dk1"/>
              </a:solidFill>
            </a:endParaRPr>
          </a:p>
          <a:p>
            <a:pPr indent="0" lvl="0" marL="0" rtl="0" algn="l">
              <a:spcBef>
                <a:spcPts val="36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b="1" sz="15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ac43750e4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ac43750e4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0dc7a68531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10dc7a68531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nl" sz="1200">
                <a:solidFill>
                  <a:schemeClr val="dk1"/>
                </a:solidFill>
              </a:rPr>
              <a:t>Deze slide laat zien welke onderdelen jij zal behandelen. Overloop dit gerust even.</a:t>
            </a:r>
            <a:endParaRPr sz="1200">
              <a:solidFill>
                <a:schemeClr val="dk1"/>
              </a:solidFill>
            </a:endParaRPr>
          </a:p>
          <a:p>
            <a:pPr indent="0" lvl="0" marL="0" rtl="0" algn="l">
              <a:spcBef>
                <a:spcPts val="360"/>
              </a:spcBef>
              <a:spcAft>
                <a:spcPts val="0"/>
              </a:spcAft>
              <a:buNone/>
            </a:pPr>
            <a:r>
              <a:rPr lang="nl" sz="1200">
                <a:solidFill>
                  <a:schemeClr val="dk1"/>
                </a:solidFill>
              </a:rPr>
              <a:t>Je zal zien dat deze slide regelmatig terugkomt in de presentatie. Het gedeelte dat je op dat moment zal behandelen staat vetgedrukt.</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9c7626e924_0_1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9c7626e924_0_1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b72a4bcb70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b72a4bcb70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9c7626e9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29c7626e92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nl" sz="1200">
                <a:solidFill>
                  <a:schemeClr val="dk1"/>
                </a:solidFill>
                <a:latin typeface="Source Sans Pro"/>
                <a:ea typeface="Source Sans Pro"/>
                <a:cs typeface="Source Sans Pro"/>
                <a:sym typeface="Source Sans Pro"/>
              </a:rPr>
              <a:t>Autodelen.net zet in op beleid en op community</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SzPts val="1100"/>
              <a:buNone/>
            </a:pPr>
            <a:r>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SzPts val="1100"/>
              <a:buNone/>
            </a:pPr>
            <a:r>
              <a:rPr b="1" lang="nl" sz="1200">
                <a:solidFill>
                  <a:schemeClr val="dk1"/>
                </a:solidFill>
                <a:latin typeface="Source Sans Pro"/>
                <a:ea typeface="Source Sans Pro"/>
                <a:cs typeface="Source Sans Pro"/>
                <a:sym typeface="Source Sans Pro"/>
              </a:rPr>
              <a:t>Beleid: lokaal, federaal, europees</a:t>
            </a:r>
            <a:endParaRPr b="1" sz="1200">
              <a:solidFill>
                <a:schemeClr val="dk1"/>
              </a:solidFill>
              <a:latin typeface="Source Sans Pro"/>
              <a:ea typeface="Source Sans Pro"/>
              <a:cs typeface="Source Sans Pro"/>
              <a:sym typeface="Source Sans Pro"/>
            </a:endParaRPr>
          </a:p>
          <a:p>
            <a:pPr indent="0" lvl="0" marL="0" rtl="0" algn="l">
              <a:spcBef>
                <a:spcPts val="0"/>
              </a:spcBef>
              <a:spcAft>
                <a:spcPts val="0"/>
              </a:spcAft>
              <a:buSzPts val="1100"/>
              <a:buNone/>
            </a:pPr>
            <a:r>
              <a:rPr lang="nl" sz="1200">
                <a:solidFill>
                  <a:srgbClr val="262626"/>
                </a:solidFill>
                <a:latin typeface="Source Sans Pro"/>
                <a:ea typeface="Source Sans Pro"/>
                <a:cs typeface="Source Sans Pro"/>
                <a:sym typeface="Source Sans Pro"/>
              </a:rPr>
              <a:t>Om gedeelde mobiliteit mainstream te maken is naast promotie ook nood aan beleidskaders die de versnelde invoer van gedeelde mobiliteit faciliteren. Autodelen.net detecteert de noden, doet beleidsvoorstellen en zoekt actief toenadering tot de relevante beleidsmakers. Bovendien werkt Autodelen.net samen met academische en onderzoekspartners om de maatschappelijke impact van gedeelde mobiliteit te meten en te visualiseren. Dit zien we als de basis voor slimme, duurzame en toekomstgerichte beleidsmaatregelen op lokaal, regionaal, federaal en Europees vlak.</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SzPts val="1100"/>
              <a:buNone/>
            </a:pPr>
            <a:r>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SzPts val="1100"/>
              <a:buNone/>
            </a:pPr>
            <a:r>
              <a:rPr b="1" lang="nl" sz="1200">
                <a:solidFill>
                  <a:schemeClr val="dk1"/>
                </a:solidFill>
                <a:latin typeface="Source Sans Pro"/>
                <a:ea typeface="Source Sans Pro"/>
                <a:cs typeface="Source Sans Pro"/>
                <a:sym typeface="Source Sans Pro"/>
              </a:rPr>
              <a:t>Community</a:t>
            </a:r>
            <a:endParaRPr b="1" sz="1200">
              <a:solidFill>
                <a:schemeClr val="dk1"/>
              </a:solidFill>
              <a:latin typeface="Source Sans Pro"/>
              <a:ea typeface="Source Sans Pro"/>
              <a:cs typeface="Source Sans Pro"/>
              <a:sym typeface="Source Sans Pro"/>
            </a:endParaRPr>
          </a:p>
          <a:p>
            <a:pPr indent="0" lvl="0" marL="0" rtl="0" algn="l">
              <a:spcBef>
                <a:spcPts val="0"/>
              </a:spcBef>
              <a:spcAft>
                <a:spcPts val="0"/>
              </a:spcAft>
              <a:buSzPts val="1100"/>
              <a:buNone/>
            </a:pPr>
            <a:r>
              <a:rPr lang="nl" sz="1200">
                <a:solidFill>
                  <a:schemeClr val="dk1"/>
                </a:solidFill>
                <a:latin typeface="Source Sans Pro"/>
                <a:ea typeface="Source Sans Pro"/>
                <a:cs typeface="Source Sans Pro"/>
                <a:sym typeface="Source Sans Pro"/>
              </a:rPr>
              <a:t>Autodelen.net zet zich in voor het informeren en sensibiliseren van de bevolking over gedeelde mobiliteit als alternatief voor individueel autobezit. We richten ons op twee fronten: directe ondersteuning voor particulieren via de website, tools, een telefonische hulplijn en infosessies, en samenwerking met intermediairen zoals overheden, organisaties en bedrijven. Samen streven we naar een groter draagvlak door lokale communicatie, het opbouwen van ambassadeursnetwrerk, en het bieden van begeleiding, advies, educatie en experimenten.</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SzPts val="1100"/>
              <a:buNone/>
            </a:pPr>
            <a:r>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t/>
            </a: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b72a4bcb70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b72a4bcb70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ac43750e4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ac43750e4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a1f8ce5ac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2a1f8ce5ac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abe57e2429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abe57e2429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abe57e242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abe57e242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 Opgelet, helaas is onze applicatie op dit moment niet up to date.</a:t>
            </a:r>
            <a:endParaRPr/>
          </a:p>
          <a:p>
            <a:pPr indent="0" lvl="0" marL="0" rtl="0" algn="l">
              <a:spcBef>
                <a:spcPts val="0"/>
              </a:spcBef>
              <a:spcAft>
                <a:spcPts val="0"/>
              </a:spcAft>
              <a:buNone/>
            </a:pPr>
            <a:r>
              <a:rPr lang="nl"/>
              <a:t>→ Doorverwijzing naar de aanbieders hun website (bijna elke aanbieder heeft een kaartje met alle wagens)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abe57e2429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abe57e2429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abe57e2429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abe57e2429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b72a4bcb70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b72a4bcb70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9c7626e924_0_10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9c7626e924_0_1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abe57e2429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2abe57e242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Gebruik jij vaak een deelwagen? Dan ben jij mogelijks reeds een ambassadeur voor jouw netwerk. </a:t>
            </a:r>
            <a:endParaRPr/>
          </a:p>
          <a:p>
            <a:pPr indent="0" lvl="0" marL="0" rtl="0" algn="l">
              <a:spcBef>
                <a:spcPts val="0"/>
              </a:spcBef>
              <a:spcAft>
                <a:spcPts val="0"/>
              </a:spcAft>
              <a:buNone/>
            </a:pPr>
            <a:r>
              <a:rPr lang="nl"/>
              <a:t>Ontvang je graag tips en ontmoet je graag gelijkgestemden? </a:t>
            </a:r>
            <a:endParaRPr/>
          </a:p>
          <a:p>
            <a:pPr indent="0" lvl="0" marL="0" rtl="0" algn="l">
              <a:spcBef>
                <a:spcPts val="0"/>
              </a:spcBef>
              <a:spcAft>
                <a:spcPts val="0"/>
              </a:spcAft>
              <a:buNone/>
            </a:pPr>
            <a:r>
              <a:rPr lang="nl"/>
              <a:t>Autodelen.net heeft een ambassadeurswerking, zij komen geregeld samen (online of offline), daarnaast sturen wij ook geregeld tips of nieuws die interessant kan zijn.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06bb746060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06bb746060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nl" sz="1050">
                <a:solidFill>
                  <a:schemeClr val="dk1"/>
                </a:solidFill>
              </a:rPr>
              <a:t>VRAAG: Is de eerste stelling autodelen? En de tweede? </a:t>
            </a:r>
            <a:endParaRPr b="1" i="1" sz="1050">
              <a:solidFill>
                <a:schemeClr val="dk1"/>
              </a:solidFill>
            </a:endParaRPr>
          </a:p>
          <a:p>
            <a:pPr indent="0" lvl="0" marL="0" rtl="0" algn="l">
              <a:spcBef>
                <a:spcPts val="0"/>
              </a:spcBef>
              <a:spcAft>
                <a:spcPts val="0"/>
              </a:spcAft>
              <a:buNone/>
            </a:pPr>
            <a:r>
              <a:rPr lang="nl" sz="1050">
                <a:solidFill>
                  <a:schemeClr val="dk1"/>
                </a:solidFill>
              </a:rPr>
              <a:t>→ Stelling twee is correct.</a:t>
            </a:r>
            <a:endParaRPr sz="1050">
              <a:solidFill>
                <a:schemeClr val="dk1"/>
              </a:solidFill>
            </a:endParaRPr>
          </a:p>
          <a:p>
            <a:pPr indent="0" lvl="0" marL="0" rtl="0" algn="l">
              <a:spcBef>
                <a:spcPts val="0"/>
              </a:spcBef>
              <a:spcAft>
                <a:spcPts val="0"/>
              </a:spcAft>
              <a:buClr>
                <a:schemeClr val="dk1"/>
              </a:buClr>
              <a:buSzPts val="1050"/>
              <a:buFont typeface="Arial"/>
              <a:buNone/>
            </a:pPr>
            <a:r>
              <a:t/>
            </a:r>
            <a:endParaRPr sz="1050">
              <a:solidFill>
                <a:schemeClr val="dk1"/>
              </a:solidFill>
            </a:endParaRPr>
          </a:p>
          <a:p>
            <a:pPr indent="0" lvl="0" marL="0" rtl="0" algn="l">
              <a:spcBef>
                <a:spcPts val="0"/>
              </a:spcBef>
              <a:spcAft>
                <a:spcPts val="0"/>
              </a:spcAft>
              <a:buClr>
                <a:schemeClr val="dk1"/>
              </a:buClr>
              <a:buSzPts val="1050"/>
              <a:buFont typeface="Arial"/>
              <a:buNone/>
            </a:pPr>
            <a:r>
              <a:rPr b="1" lang="nl" sz="1050">
                <a:solidFill>
                  <a:schemeClr val="dk1"/>
                </a:solidFill>
              </a:rPr>
              <a:t>Carpoolen</a:t>
            </a:r>
            <a:r>
              <a:rPr lang="nl" sz="1050">
                <a:solidFill>
                  <a:schemeClr val="dk1"/>
                </a:solidFill>
              </a:rPr>
              <a:t>: op hetzelfde moment dezelfde auto gebruiken</a:t>
            </a:r>
            <a:endParaRPr sz="1050">
              <a:solidFill>
                <a:schemeClr val="dk1"/>
              </a:solidFill>
            </a:endParaRPr>
          </a:p>
          <a:p>
            <a:pPr indent="0" lvl="0" marL="0" rtl="0" algn="l">
              <a:spcBef>
                <a:spcPts val="0"/>
              </a:spcBef>
              <a:spcAft>
                <a:spcPts val="0"/>
              </a:spcAft>
              <a:buClr>
                <a:schemeClr val="dk1"/>
              </a:buClr>
              <a:buSzPts val="1050"/>
              <a:buFont typeface="Arial"/>
              <a:buNone/>
            </a:pPr>
            <a:r>
              <a:rPr b="1" lang="nl" sz="1050">
                <a:solidFill>
                  <a:schemeClr val="dk1"/>
                </a:solidFill>
              </a:rPr>
              <a:t>Autodelen </a:t>
            </a:r>
            <a:r>
              <a:rPr lang="nl" sz="1050">
                <a:solidFill>
                  <a:schemeClr val="dk1"/>
                </a:solidFill>
              </a:rPr>
              <a:t>: op verschillende momenten dezelfde auto gebruiken</a:t>
            </a:r>
            <a:endParaRPr sz="1050">
              <a:solidFill>
                <a:schemeClr val="dk1"/>
              </a:solidFill>
            </a:endParaRPr>
          </a:p>
          <a:p>
            <a:pPr indent="0" lvl="0" marL="0" rtl="0" algn="l">
              <a:spcBef>
                <a:spcPts val="0"/>
              </a:spcBef>
              <a:spcAft>
                <a:spcPts val="0"/>
              </a:spcAft>
              <a:buClr>
                <a:schemeClr val="dk1"/>
              </a:buClr>
              <a:buSzPts val="1050"/>
              <a:buFont typeface="Arial"/>
              <a:buNone/>
            </a:pPr>
            <a:r>
              <a:rPr b="1" lang="nl" sz="1050">
                <a:solidFill>
                  <a:schemeClr val="dk1"/>
                </a:solidFill>
              </a:rPr>
              <a:t>Autoverhuur </a:t>
            </a:r>
            <a:r>
              <a:rPr lang="nl" sz="1050">
                <a:solidFill>
                  <a:schemeClr val="dk1"/>
                </a:solidFill>
              </a:rPr>
              <a:t>: vaak voor langere perioden + in een centraal depot. Telkens wanneer je een wagen gebruikt moet je een nieuw contract afsluiten.</a:t>
            </a:r>
            <a:endParaRPr sz="1050">
              <a:solidFill>
                <a:schemeClr val="dk1"/>
              </a:solidFill>
            </a:endParaRPr>
          </a:p>
          <a:p>
            <a:pPr indent="0" lvl="0" marL="0" rtl="0" algn="l">
              <a:spcBef>
                <a:spcPts val="0"/>
              </a:spcBef>
              <a:spcAft>
                <a:spcPts val="0"/>
              </a:spcAft>
              <a:buClr>
                <a:schemeClr val="dk1"/>
              </a:buClr>
              <a:buSzPts val="1050"/>
              <a:buFont typeface="Arial"/>
              <a:buNone/>
            </a:pPr>
            <a:r>
              <a:t/>
            </a:r>
            <a:endParaRPr sz="1050">
              <a:solidFill>
                <a:schemeClr val="dk1"/>
              </a:solidFill>
            </a:endParaRPr>
          </a:p>
          <a:p>
            <a:pPr indent="0" lvl="0" marL="0" rtl="0" algn="l">
              <a:spcBef>
                <a:spcPts val="0"/>
              </a:spcBef>
              <a:spcAft>
                <a:spcPts val="0"/>
              </a:spcAft>
              <a:buClr>
                <a:schemeClr val="dk1"/>
              </a:buClr>
              <a:buSzPts val="1050"/>
              <a:buFont typeface="Arial"/>
              <a:buNone/>
            </a:pPr>
            <a:r>
              <a:t/>
            </a:r>
            <a:endParaRPr sz="1000">
              <a:solidFill>
                <a:schemeClr val="dk1"/>
              </a:solidFill>
            </a:endParaRPr>
          </a:p>
          <a:p>
            <a:pPr indent="0" lvl="0" marL="0" rtl="0" algn="l">
              <a:spcBef>
                <a:spcPts val="360"/>
              </a:spcBef>
              <a:spcAft>
                <a:spcPts val="0"/>
              </a:spcAft>
              <a:buClr>
                <a:schemeClr val="dk1"/>
              </a:buClr>
              <a:buSzPts val="1400"/>
              <a:buFont typeface="Arial"/>
              <a:buNone/>
            </a:pPr>
            <a:r>
              <a:t/>
            </a:r>
            <a:endParaRPr sz="1200">
              <a:solidFill>
                <a:schemeClr val="dk1"/>
              </a:solidFill>
            </a:endParaRPr>
          </a:p>
          <a:p>
            <a:pPr indent="0" lvl="0" marL="0" rtl="0" algn="l">
              <a:spcBef>
                <a:spcPts val="360"/>
              </a:spcBef>
              <a:spcAft>
                <a:spcPts val="0"/>
              </a:spcAft>
              <a:buClr>
                <a:schemeClr val="dk1"/>
              </a:buClr>
              <a:buSzPts val="1400"/>
              <a:buFont typeface="Arial"/>
              <a:buNone/>
            </a:pPr>
            <a:r>
              <a:t/>
            </a:r>
            <a:endParaRPr sz="1200">
              <a:solidFill>
                <a:schemeClr val="dk1"/>
              </a:solidFill>
            </a:endParaRPr>
          </a:p>
          <a:p>
            <a:pPr indent="0" lvl="0" marL="0" rtl="0" algn="l">
              <a:spcBef>
                <a:spcPts val="36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0dc7ec43f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10dc7ec43f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9c7626e924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9c7626e924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400"/>
              <a:buFont typeface="Arial"/>
              <a:buNone/>
            </a:pPr>
            <a:r>
              <a:rPr lang="nl" sz="1200">
                <a:solidFill>
                  <a:srgbClr val="1D1F21"/>
                </a:solidFill>
              </a:rPr>
              <a:t>Bij autodelen maken </a:t>
            </a:r>
            <a:r>
              <a:rPr lang="nl" sz="1200">
                <a:solidFill>
                  <a:srgbClr val="A0B100"/>
                </a:solidFill>
              </a:rPr>
              <a:t>meerdere personen</a:t>
            </a:r>
            <a:r>
              <a:rPr lang="nl" sz="1200">
                <a:solidFill>
                  <a:srgbClr val="1D1F21"/>
                </a:solidFill>
              </a:rPr>
              <a:t> </a:t>
            </a:r>
            <a:r>
              <a:rPr lang="nl" sz="1200">
                <a:solidFill>
                  <a:srgbClr val="A0B100"/>
                </a:solidFill>
              </a:rPr>
              <a:t>om beurt </a:t>
            </a:r>
            <a:r>
              <a:rPr lang="nl" sz="1200">
                <a:solidFill>
                  <a:srgbClr val="1D1F21"/>
                </a:solidFill>
              </a:rPr>
              <a:t>gebruik van één (of meer) wagen(s).</a:t>
            </a:r>
            <a:endParaRPr sz="1200">
              <a:solidFill>
                <a:schemeClr val="dk1"/>
              </a:solidFill>
            </a:endParaRPr>
          </a:p>
          <a:p>
            <a:pPr indent="-228600" lvl="0" marL="457200" rtl="0" algn="l">
              <a:spcBef>
                <a:spcPts val="36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ae790b7c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ae790b7c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ac4d0536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ac4d0536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0dc7a6853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0dc7a6853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nl" sz="1200">
                <a:solidFill>
                  <a:schemeClr val="dk1"/>
                </a:solidFill>
              </a:rPr>
              <a:t>Deze slide laat zien welke onderdelen jij zal behandelen. Overloop dit gerust even.</a:t>
            </a:r>
            <a:endParaRPr sz="1200">
              <a:solidFill>
                <a:schemeClr val="dk1"/>
              </a:solidFill>
            </a:endParaRPr>
          </a:p>
          <a:p>
            <a:pPr indent="0" lvl="0" marL="0" rtl="0" algn="l">
              <a:spcBef>
                <a:spcPts val="360"/>
              </a:spcBef>
              <a:spcAft>
                <a:spcPts val="0"/>
              </a:spcAft>
              <a:buNone/>
            </a:pPr>
            <a:r>
              <a:rPr lang="nl" sz="1200">
                <a:solidFill>
                  <a:schemeClr val="dk1"/>
                </a:solidFill>
              </a:rPr>
              <a:t>Je zal zien dat deze slide regelmatig terugkomt in de presentatie. Het gedeelte dat je op dat moment zal behandelen staat vetgedrukt.</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0.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0.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0.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0.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1" type="title">
  <p:cSld name="TITL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151313" y="114300"/>
            <a:ext cx="4374931" cy="4914898"/>
          </a:xfrm>
          <a:prstGeom prst="rect">
            <a:avLst/>
          </a:prstGeom>
          <a:noFill/>
          <a:ln>
            <a:noFill/>
          </a:ln>
        </p:spPr>
      </p:pic>
      <p:pic>
        <p:nvPicPr>
          <p:cNvPr id="13" name="Google Shape;13;p2"/>
          <p:cNvPicPr preferRelativeResize="0"/>
          <p:nvPr/>
        </p:nvPicPr>
        <p:blipFill>
          <a:blip r:embed="rId3">
            <a:alphaModFix/>
          </a:blip>
          <a:stretch>
            <a:fillRect/>
          </a:stretch>
        </p:blipFill>
        <p:spPr>
          <a:xfrm>
            <a:off x="377725" y="114300"/>
            <a:ext cx="1191225" cy="1191225"/>
          </a:xfrm>
          <a:prstGeom prst="rect">
            <a:avLst/>
          </a:prstGeom>
          <a:noFill/>
          <a:ln>
            <a:noFill/>
          </a:ln>
        </p:spPr>
      </p:pic>
      <p:sp>
        <p:nvSpPr>
          <p:cNvPr id="14" name="Google Shape;14;p2"/>
          <p:cNvSpPr txBox="1"/>
          <p:nvPr>
            <p:ph type="ctrTitle"/>
          </p:nvPr>
        </p:nvSpPr>
        <p:spPr>
          <a:xfrm>
            <a:off x="4989394" y="1242525"/>
            <a:ext cx="3149400" cy="608700"/>
          </a:xfrm>
          <a:prstGeom prst="rect">
            <a:avLst/>
          </a:prstGeom>
          <a:noFill/>
          <a:ln>
            <a:noFill/>
          </a:ln>
        </p:spPr>
        <p:txBody>
          <a:bodyPr anchorCtr="0" anchor="b" bIns="34275" lIns="68575" spcFirstLastPara="1" rIns="68575" wrap="square" tIns="34275">
            <a:noAutofit/>
          </a:bodyPr>
          <a:lstStyle>
            <a:lvl1pPr lvl="0" rtl="0" algn="r">
              <a:lnSpc>
                <a:spcPct val="90000"/>
              </a:lnSpc>
              <a:spcBef>
                <a:spcPts val="0"/>
              </a:spcBef>
              <a:spcAft>
                <a:spcPts val="0"/>
              </a:spcAft>
              <a:buClr>
                <a:srgbClr val="0097A9"/>
              </a:buClr>
              <a:buSzPts val="3800"/>
              <a:buFont typeface="Calibri"/>
              <a:buNone/>
              <a:defRPr sz="3800">
                <a:solidFill>
                  <a:srgbClr val="0097A9"/>
                </a:solidFill>
              </a:defRPr>
            </a:lvl1pPr>
            <a:lvl2pPr lvl="1" rtl="0" algn="r">
              <a:lnSpc>
                <a:spcPct val="100000"/>
              </a:lnSpc>
              <a:spcBef>
                <a:spcPts val="0"/>
              </a:spcBef>
              <a:spcAft>
                <a:spcPts val="0"/>
              </a:spcAft>
              <a:buClr>
                <a:srgbClr val="0097A9"/>
              </a:buClr>
              <a:buSzPts val="3800"/>
              <a:buNone/>
              <a:defRPr sz="3800">
                <a:solidFill>
                  <a:srgbClr val="0097A9"/>
                </a:solidFill>
              </a:defRPr>
            </a:lvl2pPr>
            <a:lvl3pPr lvl="2" rtl="0" algn="r">
              <a:lnSpc>
                <a:spcPct val="100000"/>
              </a:lnSpc>
              <a:spcBef>
                <a:spcPts val="0"/>
              </a:spcBef>
              <a:spcAft>
                <a:spcPts val="0"/>
              </a:spcAft>
              <a:buClr>
                <a:srgbClr val="0097A9"/>
              </a:buClr>
              <a:buSzPts val="3800"/>
              <a:buNone/>
              <a:defRPr sz="3800">
                <a:solidFill>
                  <a:srgbClr val="0097A9"/>
                </a:solidFill>
              </a:defRPr>
            </a:lvl3pPr>
            <a:lvl4pPr lvl="3" rtl="0" algn="r">
              <a:lnSpc>
                <a:spcPct val="100000"/>
              </a:lnSpc>
              <a:spcBef>
                <a:spcPts val="0"/>
              </a:spcBef>
              <a:spcAft>
                <a:spcPts val="0"/>
              </a:spcAft>
              <a:buClr>
                <a:srgbClr val="0097A9"/>
              </a:buClr>
              <a:buSzPts val="3800"/>
              <a:buNone/>
              <a:defRPr sz="3800">
                <a:solidFill>
                  <a:srgbClr val="0097A9"/>
                </a:solidFill>
              </a:defRPr>
            </a:lvl4pPr>
            <a:lvl5pPr lvl="4" rtl="0" algn="r">
              <a:lnSpc>
                <a:spcPct val="100000"/>
              </a:lnSpc>
              <a:spcBef>
                <a:spcPts val="0"/>
              </a:spcBef>
              <a:spcAft>
                <a:spcPts val="0"/>
              </a:spcAft>
              <a:buClr>
                <a:srgbClr val="0097A9"/>
              </a:buClr>
              <a:buSzPts val="3800"/>
              <a:buNone/>
              <a:defRPr sz="3800">
                <a:solidFill>
                  <a:srgbClr val="0097A9"/>
                </a:solidFill>
              </a:defRPr>
            </a:lvl5pPr>
            <a:lvl6pPr lvl="5" rtl="0" algn="r">
              <a:lnSpc>
                <a:spcPct val="100000"/>
              </a:lnSpc>
              <a:spcBef>
                <a:spcPts val="0"/>
              </a:spcBef>
              <a:spcAft>
                <a:spcPts val="0"/>
              </a:spcAft>
              <a:buClr>
                <a:srgbClr val="0097A9"/>
              </a:buClr>
              <a:buSzPts val="3800"/>
              <a:buNone/>
              <a:defRPr sz="3800">
                <a:solidFill>
                  <a:srgbClr val="0097A9"/>
                </a:solidFill>
              </a:defRPr>
            </a:lvl6pPr>
            <a:lvl7pPr lvl="6" rtl="0" algn="r">
              <a:lnSpc>
                <a:spcPct val="100000"/>
              </a:lnSpc>
              <a:spcBef>
                <a:spcPts val="0"/>
              </a:spcBef>
              <a:spcAft>
                <a:spcPts val="0"/>
              </a:spcAft>
              <a:buClr>
                <a:srgbClr val="0097A9"/>
              </a:buClr>
              <a:buSzPts val="3800"/>
              <a:buNone/>
              <a:defRPr sz="3800">
                <a:solidFill>
                  <a:srgbClr val="0097A9"/>
                </a:solidFill>
              </a:defRPr>
            </a:lvl7pPr>
            <a:lvl8pPr lvl="7" rtl="0" algn="r">
              <a:lnSpc>
                <a:spcPct val="100000"/>
              </a:lnSpc>
              <a:spcBef>
                <a:spcPts val="0"/>
              </a:spcBef>
              <a:spcAft>
                <a:spcPts val="0"/>
              </a:spcAft>
              <a:buClr>
                <a:srgbClr val="0097A9"/>
              </a:buClr>
              <a:buSzPts val="3800"/>
              <a:buNone/>
              <a:defRPr sz="3800">
                <a:solidFill>
                  <a:srgbClr val="0097A9"/>
                </a:solidFill>
              </a:defRPr>
            </a:lvl8pPr>
            <a:lvl9pPr lvl="8" rtl="0" algn="r">
              <a:lnSpc>
                <a:spcPct val="100000"/>
              </a:lnSpc>
              <a:spcBef>
                <a:spcPts val="0"/>
              </a:spcBef>
              <a:spcAft>
                <a:spcPts val="0"/>
              </a:spcAft>
              <a:buClr>
                <a:srgbClr val="0097A9"/>
              </a:buClr>
              <a:buSzPts val="3800"/>
              <a:buNone/>
              <a:defRPr sz="3800">
                <a:solidFill>
                  <a:srgbClr val="0097A9"/>
                </a:solidFill>
              </a:defRPr>
            </a:lvl9pPr>
          </a:lstStyle>
          <a:p/>
        </p:txBody>
      </p:sp>
      <p:sp>
        <p:nvSpPr>
          <p:cNvPr id="15" name="Google Shape;15;p2"/>
          <p:cNvSpPr txBox="1"/>
          <p:nvPr>
            <p:ph idx="1" type="subTitle"/>
          </p:nvPr>
        </p:nvSpPr>
        <p:spPr>
          <a:xfrm>
            <a:off x="5701519" y="2987288"/>
            <a:ext cx="2356800" cy="484800"/>
          </a:xfrm>
          <a:prstGeom prst="rect">
            <a:avLst/>
          </a:prstGeom>
          <a:noFill/>
          <a:ln>
            <a:noFill/>
          </a:ln>
        </p:spPr>
        <p:txBody>
          <a:bodyPr anchorCtr="0" anchor="t" bIns="34275" lIns="68575" spcFirstLastPara="1" rIns="68575" wrap="square" tIns="34275">
            <a:noAutofit/>
          </a:bodyPr>
          <a:lstStyle>
            <a:lvl1pPr lvl="0" algn="r">
              <a:lnSpc>
                <a:spcPct val="90000"/>
              </a:lnSpc>
              <a:spcBef>
                <a:spcPts val="0"/>
              </a:spcBef>
              <a:spcAft>
                <a:spcPts val="0"/>
              </a:spcAft>
              <a:buClr>
                <a:srgbClr val="00966C"/>
              </a:buClr>
              <a:buSzPts val="1400"/>
              <a:buNone/>
              <a:defRPr b="1" sz="1400">
                <a:solidFill>
                  <a:srgbClr val="00966C"/>
                </a:solidFill>
              </a:defRPr>
            </a:lvl1pPr>
            <a:lvl2pPr lvl="1" algn="r">
              <a:lnSpc>
                <a:spcPct val="90000"/>
              </a:lnSpc>
              <a:spcBef>
                <a:spcPts val="400"/>
              </a:spcBef>
              <a:spcAft>
                <a:spcPts val="0"/>
              </a:spcAft>
              <a:buClr>
                <a:srgbClr val="00966C"/>
              </a:buClr>
              <a:buSzPts val="1400"/>
              <a:buNone/>
              <a:defRPr b="1" sz="1400">
                <a:solidFill>
                  <a:srgbClr val="00966C"/>
                </a:solidFill>
              </a:defRPr>
            </a:lvl2pPr>
            <a:lvl3pPr lvl="2" algn="r">
              <a:lnSpc>
                <a:spcPct val="90000"/>
              </a:lnSpc>
              <a:spcBef>
                <a:spcPts val="400"/>
              </a:spcBef>
              <a:spcAft>
                <a:spcPts val="0"/>
              </a:spcAft>
              <a:buClr>
                <a:srgbClr val="00966C"/>
              </a:buClr>
              <a:buSzPts val="1400"/>
              <a:buNone/>
              <a:defRPr b="1" sz="1400">
                <a:solidFill>
                  <a:srgbClr val="00966C"/>
                </a:solidFill>
              </a:defRPr>
            </a:lvl3pPr>
            <a:lvl4pPr lvl="3" algn="r">
              <a:lnSpc>
                <a:spcPct val="90000"/>
              </a:lnSpc>
              <a:spcBef>
                <a:spcPts val="400"/>
              </a:spcBef>
              <a:spcAft>
                <a:spcPts val="0"/>
              </a:spcAft>
              <a:buClr>
                <a:srgbClr val="00966C"/>
              </a:buClr>
              <a:buSzPts val="1400"/>
              <a:buNone/>
              <a:defRPr b="1">
                <a:solidFill>
                  <a:srgbClr val="00966C"/>
                </a:solidFill>
              </a:defRPr>
            </a:lvl4pPr>
            <a:lvl5pPr lvl="4" algn="r">
              <a:lnSpc>
                <a:spcPct val="90000"/>
              </a:lnSpc>
              <a:spcBef>
                <a:spcPts val="400"/>
              </a:spcBef>
              <a:spcAft>
                <a:spcPts val="0"/>
              </a:spcAft>
              <a:buClr>
                <a:srgbClr val="00966C"/>
              </a:buClr>
              <a:buSzPts val="1400"/>
              <a:buNone/>
              <a:defRPr b="1">
                <a:solidFill>
                  <a:srgbClr val="00966C"/>
                </a:solidFill>
              </a:defRPr>
            </a:lvl5pPr>
            <a:lvl6pPr lvl="5" algn="r">
              <a:lnSpc>
                <a:spcPct val="90000"/>
              </a:lnSpc>
              <a:spcBef>
                <a:spcPts val="400"/>
              </a:spcBef>
              <a:spcAft>
                <a:spcPts val="0"/>
              </a:spcAft>
              <a:buClr>
                <a:srgbClr val="00966C"/>
              </a:buClr>
              <a:buSzPts val="1400"/>
              <a:buNone/>
              <a:defRPr b="1">
                <a:solidFill>
                  <a:srgbClr val="00966C"/>
                </a:solidFill>
              </a:defRPr>
            </a:lvl6pPr>
            <a:lvl7pPr lvl="6" algn="r">
              <a:lnSpc>
                <a:spcPct val="90000"/>
              </a:lnSpc>
              <a:spcBef>
                <a:spcPts val="400"/>
              </a:spcBef>
              <a:spcAft>
                <a:spcPts val="0"/>
              </a:spcAft>
              <a:buClr>
                <a:srgbClr val="00966C"/>
              </a:buClr>
              <a:buSzPts val="1400"/>
              <a:buNone/>
              <a:defRPr b="1">
                <a:solidFill>
                  <a:srgbClr val="00966C"/>
                </a:solidFill>
              </a:defRPr>
            </a:lvl7pPr>
            <a:lvl8pPr lvl="7" algn="r">
              <a:lnSpc>
                <a:spcPct val="90000"/>
              </a:lnSpc>
              <a:spcBef>
                <a:spcPts val="400"/>
              </a:spcBef>
              <a:spcAft>
                <a:spcPts val="0"/>
              </a:spcAft>
              <a:buClr>
                <a:srgbClr val="00966C"/>
              </a:buClr>
              <a:buSzPts val="1400"/>
              <a:buNone/>
              <a:defRPr b="1">
                <a:solidFill>
                  <a:srgbClr val="00966C"/>
                </a:solidFill>
              </a:defRPr>
            </a:lvl8pPr>
            <a:lvl9pPr lvl="8" algn="r">
              <a:lnSpc>
                <a:spcPct val="90000"/>
              </a:lnSpc>
              <a:spcBef>
                <a:spcPts val="400"/>
              </a:spcBef>
              <a:spcAft>
                <a:spcPts val="0"/>
              </a:spcAft>
              <a:buClr>
                <a:srgbClr val="00966C"/>
              </a:buClr>
              <a:buSzPts val="1400"/>
              <a:buNone/>
              <a:defRPr b="1">
                <a:solidFill>
                  <a:srgbClr val="00966C"/>
                </a:solidFill>
              </a:defRPr>
            </a:lvl9pPr>
          </a:lstStyle>
          <a:p/>
        </p:txBody>
      </p:sp>
      <p:sp>
        <p:nvSpPr>
          <p:cNvPr id="16" name="Google Shape;16;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pic>
        <p:nvPicPr>
          <p:cNvPr id="18" name="Google Shape;18;p2"/>
          <p:cNvPicPr preferRelativeResize="0"/>
          <p:nvPr/>
        </p:nvPicPr>
        <p:blipFill rotWithShape="1">
          <a:blip r:embed="rId4">
            <a:alphaModFix/>
          </a:blip>
          <a:srcRect b="0" l="0" r="0" t="0"/>
          <a:stretch/>
        </p:blipFill>
        <p:spPr>
          <a:xfrm>
            <a:off x="8730731" y="3031444"/>
            <a:ext cx="413269" cy="812577"/>
          </a:xfrm>
          <a:prstGeom prst="rect">
            <a:avLst/>
          </a:prstGeom>
          <a:noFill/>
          <a:ln>
            <a:noFill/>
          </a:ln>
        </p:spPr>
      </p:pic>
      <p:grpSp>
        <p:nvGrpSpPr>
          <p:cNvPr id="19" name="Google Shape;19;p2"/>
          <p:cNvGrpSpPr/>
          <p:nvPr/>
        </p:nvGrpSpPr>
        <p:grpSpPr>
          <a:xfrm>
            <a:off x="3830922" y="2932372"/>
            <a:ext cx="1384589" cy="1010968"/>
            <a:chOff x="4705275" y="1531613"/>
            <a:chExt cx="2672951" cy="1951676"/>
          </a:xfrm>
        </p:grpSpPr>
        <p:pic>
          <p:nvPicPr>
            <p:cNvPr id="20" name="Google Shape;20;p2"/>
            <p:cNvPicPr preferRelativeResize="0"/>
            <p:nvPr/>
          </p:nvPicPr>
          <p:blipFill rotWithShape="1">
            <a:blip r:embed="rId5">
              <a:alphaModFix/>
            </a:blip>
            <a:srcRect b="0" l="0" r="0" t="0"/>
            <a:stretch/>
          </p:blipFill>
          <p:spPr>
            <a:xfrm>
              <a:off x="4705275" y="1531625"/>
              <a:ext cx="1952625" cy="1951656"/>
            </a:xfrm>
            <a:prstGeom prst="rect">
              <a:avLst/>
            </a:prstGeom>
            <a:noFill/>
            <a:ln>
              <a:noFill/>
            </a:ln>
          </p:spPr>
        </p:pic>
        <p:pic>
          <p:nvPicPr>
            <p:cNvPr id="21" name="Google Shape;21;p2"/>
            <p:cNvPicPr preferRelativeResize="0"/>
            <p:nvPr/>
          </p:nvPicPr>
          <p:blipFill rotWithShape="1">
            <a:blip r:embed="rId6">
              <a:alphaModFix/>
            </a:blip>
            <a:srcRect b="0" l="0" r="0" t="0"/>
            <a:stretch/>
          </p:blipFill>
          <p:spPr>
            <a:xfrm flipH="1">
              <a:off x="5425601" y="1531613"/>
              <a:ext cx="1952625" cy="1951676"/>
            </a:xfrm>
            <a:prstGeom prst="rect">
              <a:avLst/>
            </a:prstGeom>
            <a:noFill/>
            <a:ln>
              <a:noFill/>
            </a:ln>
          </p:spPr>
        </p:pic>
      </p:grpSp>
      <p:sp>
        <p:nvSpPr>
          <p:cNvPr id="22" name="Google Shape;22;p2"/>
          <p:cNvSpPr txBox="1"/>
          <p:nvPr>
            <p:ph idx="2" type="subTitle"/>
          </p:nvPr>
        </p:nvSpPr>
        <p:spPr>
          <a:xfrm>
            <a:off x="5085075" y="1864763"/>
            <a:ext cx="2995800" cy="674400"/>
          </a:xfrm>
          <a:prstGeom prst="rect">
            <a:avLst/>
          </a:prstGeom>
        </p:spPr>
        <p:txBody>
          <a:bodyPr anchorCtr="0" anchor="t" bIns="34275" lIns="68575" spcFirstLastPara="1" rIns="68575" wrap="square" tIns="34275">
            <a:noAutofit/>
          </a:bodyPr>
          <a:lstStyle>
            <a:lvl1pPr lvl="0" rtl="0" algn="r">
              <a:lnSpc>
                <a:spcPct val="100000"/>
              </a:lnSpc>
              <a:spcBef>
                <a:spcPts val="0"/>
              </a:spcBef>
              <a:spcAft>
                <a:spcPts val="0"/>
              </a:spcAft>
              <a:buClr>
                <a:srgbClr val="00966C"/>
              </a:buClr>
              <a:buSzPts val="1700"/>
              <a:buNone/>
              <a:defRPr b="1" sz="1700">
                <a:solidFill>
                  <a:srgbClr val="00966C"/>
                </a:solidFill>
              </a:defRPr>
            </a:lvl1pPr>
            <a:lvl2pPr lvl="1" rtl="0">
              <a:lnSpc>
                <a:spcPct val="100000"/>
              </a:lnSpc>
              <a:spcBef>
                <a:spcPts val="0"/>
              </a:spcBef>
              <a:spcAft>
                <a:spcPts val="0"/>
              </a:spcAft>
              <a:buClr>
                <a:srgbClr val="00966C"/>
              </a:buClr>
              <a:buSzPts val="1700"/>
              <a:buNone/>
              <a:defRPr sz="1700">
                <a:solidFill>
                  <a:srgbClr val="00966C"/>
                </a:solidFill>
              </a:defRPr>
            </a:lvl2pPr>
            <a:lvl3pPr lvl="2" rtl="0">
              <a:lnSpc>
                <a:spcPct val="100000"/>
              </a:lnSpc>
              <a:spcBef>
                <a:spcPts val="0"/>
              </a:spcBef>
              <a:spcAft>
                <a:spcPts val="0"/>
              </a:spcAft>
              <a:buClr>
                <a:srgbClr val="00966C"/>
              </a:buClr>
              <a:buSzPts val="1700"/>
              <a:buNone/>
              <a:defRPr sz="1700">
                <a:solidFill>
                  <a:srgbClr val="00966C"/>
                </a:solidFill>
              </a:defRPr>
            </a:lvl3pPr>
            <a:lvl4pPr lvl="3" rtl="0">
              <a:lnSpc>
                <a:spcPct val="100000"/>
              </a:lnSpc>
              <a:spcBef>
                <a:spcPts val="0"/>
              </a:spcBef>
              <a:spcAft>
                <a:spcPts val="0"/>
              </a:spcAft>
              <a:buClr>
                <a:srgbClr val="00966C"/>
              </a:buClr>
              <a:buSzPts val="1700"/>
              <a:buNone/>
              <a:defRPr sz="1700">
                <a:solidFill>
                  <a:srgbClr val="00966C"/>
                </a:solidFill>
              </a:defRPr>
            </a:lvl4pPr>
            <a:lvl5pPr lvl="4" rtl="0">
              <a:lnSpc>
                <a:spcPct val="100000"/>
              </a:lnSpc>
              <a:spcBef>
                <a:spcPts val="0"/>
              </a:spcBef>
              <a:spcAft>
                <a:spcPts val="0"/>
              </a:spcAft>
              <a:buClr>
                <a:srgbClr val="00966C"/>
              </a:buClr>
              <a:buSzPts val="1700"/>
              <a:buNone/>
              <a:defRPr sz="1700">
                <a:solidFill>
                  <a:srgbClr val="00966C"/>
                </a:solidFill>
              </a:defRPr>
            </a:lvl5pPr>
            <a:lvl6pPr lvl="5" rtl="0">
              <a:lnSpc>
                <a:spcPct val="100000"/>
              </a:lnSpc>
              <a:spcBef>
                <a:spcPts val="0"/>
              </a:spcBef>
              <a:spcAft>
                <a:spcPts val="0"/>
              </a:spcAft>
              <a:buClr>
                <a:srgbClr val="00966C"/>
              </a:buClr>
              <a:buSzPts val="1700"/>
              <a:buNone/>
              <a:defRPr sz="1700">
                <a:solidFill>
                  <a:srgbClr val="00966C"/>
                </a:solidFill>
              </a:defRPr>
            </a:lvl6pPr>
            <a:lvl7pPr lvl="6" rtl="0">
              <a:lnSpc>
                <a:spcPct val="100000"/>
              </a:lnSpc>
              <a:spcBef>
                <a:spcPts val="0"/>
              </a:spcBef>
              <a:spcAft>
                <a:spcPts val="0"/>
              </a:spcAft>
              <a:buClr>
                <a:srgbClr val="00966C"/>
              </a:buClr>
              <a:buSzPts val="1700"/>
              <a:buNone/>
              <a:defRPr sz="1700">
                <a:solidFill>
                  <a:srgbClr val="00966C"/>
                </a:solidFill>
              </a:defRPr>
            </a:lvl7pPr>
            <a:lvl8pPr lvl="7" rtl="0">
              <a:lnSpc>
                <a:spcPct val="100000"/>
              </a:lnSpc>
              <a:spcBef>
                <a:spcPts val="0"/>
              </a:spcBef>
              <a:spcAft>
                <a:spcPts val="0"/>
              </a:spcAft>
              <a:buClr>
                <a:srgbClr val="00966C"/>
              </a:buClr>
              <a:buSzPts val="1700"/>
              <a:buNone/>
              <a:defRPr sz="1700">
                <a:solidFill>
                  <a:srgbClr val="00966C"/>
                </a:solidFill>
              </a:defRPr>
            </a:lvl8pPr>
            <a:lvl9pPr lvl="8" rtl="0">
              <a:lnSpc>
                <a:spcPct val="100000"/>
              </a:lnSpc>
              <a:spcBef>
                <a:spcPts val="0"/>
              </a:spcBef>
              <a:spcAft>
                <a:spcPts val="0"/>
              </a:spcAft>
              <a:buClr>
                <a:srgbClr val="00966C"/>
              </a:buClr>
              <a:buSzPts val="1700"/>
              <a:buNone/>
              <a:defRPr sz="1700">
                <a:solidFill>
                  <a:srgbClr val="00966C"/>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ard opsomming 3">
  <p:cSld name="CUSTOM_1_1">
    <p:spTree>
      <p:nvGrpSpPr>
        <p:cNvPr id="99" name="Shape 99"/>
        <p:cNvGrpSpPr/>
        <p:nvPr/>
      </p:nvGrpSpPr>
      <p:grpSpPr>
        <a:xfrm>
          <a:off x="0" y="0"/>
          <a:ext cx="0" cy="0"/>
          <a:chOff x="0" y="0"/>
          <a:chExt cx="0" cy="0"/>
        </a:xfrm>
      </p:grpSpPr>
      <p:sp>
        <p:nvSpPr>
          <p:cNvPr id="100" name="Google Shape;100;p11"/>
          <p:cNvSpPr txBox="1"/>
          <p:nvPr>
            <p:ph idx="1" type="body"/>
          </p:nvPr>
        </p:nvSpPr>
        <p:spPr>
          <a:xfrm>
            <a:off x="3998850" y="1795838"/>
            <a:ext cx="4585800" cy="1902900"/>
          </a:xfrm>
          <a:prstGeom prst="rect">
            <a:avLst/>
          </a:prstGeom>
        </p:spPr>
        <p:txBody>
          <a:bodyPr anchorCtr="0" anchor="t" bIns="34275" lIns="68575" spcFirstLastPara="1" rIns="68575" wrap="square" tIns="34275">
            <a:noAutofit/>
          </a:bodyPr>
          <a:lstStyle>
            <a:lvl1pPr indent="-355600" lvl="0" marL="457200" rtl="0">
              <a:lnSpc>
                <a:spcPct val="115000"/>
              </a:lnSpc>
              <a:spcBef>
                <a:spcPts val="0"/>
              </a:spcBef>
              <a:spcAft>
                <a:spcPts val="0"/>
              </a:spcAft>
              <a:buSzPts val="2000"/>
              <a:buChar char="•"/>
              <a:defRPr/>
            </a:lvl1pPr>
            <a:lvl2pPr indent="-342900" lvl="1" marL="914400" rtl="0">
              <a:lnSpc>
                <a:spcPct val="115000"/>
              </a:lnSpc>
              <a:spcBef>
                <a:spcPts val="400"/>
              </a:spcBef>
              <a:spcAft>
                <a:spcPts val="0"/>
              </a:spcAft>
              <a:buSzPts val="1800"/>
              <a:buChar char="•"/>
              <a:defRPr/>
            </a:lvl2pPr>
            <a:lvl3pPr indent="-342900" lvl="2" marL="1371600" rtl="0">
              <a:lnSpc>
                <a:spcPct val="115000"/>
              </a:lnSpc>
              <a:spcBef>
                <a:spcPts val="400"/>
              </a:spcBef>
              <a:spcAft>
                <a:spcPts val="0"/>
              </a:spcAft>
              <a:buSzPts val="1800"/>
              <a:buChar char="•"/>
              <a:defRPr/>
            </a:lvl3pPr>
            <a:lvl4pPr indent="-317500" lvl="3" marL="1828800" rtl="0">
              <a:lnSpc>
                <a:spcPct val="115000"/>
              </a:lnSpc>
              <a:spcBef>
                <a:spcPts val="400"/>
              </a:spcBef>
              <a:spcAft>
                <a:spcPts val="0"/>
              </a:spcAft>
              <a:buSzPts val="1400"/>
              <a:buChar char="•"/>
              <a:defRPr/>
            </a:lvl4pPr>
            <a:lvl5pPr indent="-317500" lvl="4" marL="2286000" rtl="0">
              <a:lnSpc>
                <a:spcPct val="115000"/>
              </a:lnSpc>
              <a:spcBef>
                <a:spcPts val="400"/>
              </a:spcBef>
              <a:spcAft>
                <a:spcPts val="0"/>
              </a:spcAft>
              <a:buSzPts val="1400"/>
              <a:buChar char="•"/>
              <a:defRPr/>
            </a:lvl5pPr>
            <a:lvl6pPr indent="-317500" lvl="5" marL="2743200" rtl="0">
              <a:lnSpc>
                <a:spcPct val="115000"/>
              </a:lnSpc>
              <a:spcBef>
                <a:spcPts val="400"/>
              </a:spcBef>
              <a:spcAft>
                <a:spcPts val="0"/>
              </a:spcAft>
              <a:buSzPts val="1400"/>
              <a:buChar char="•"/>
              <a:defRPr/>
            </a:lvl6pPr>
            <a:lvl7pPr indent="-317500" lvl="6" marL="3200400" rtl="0">
              <a:lnSpc>
                <a:spcPct val="115000"/>
              </a:lnSpc>
              <a:spcBef>
                <a:spcPts val="400"/>
              </a:spcBef>
              <a:spcAft>
                <a:spcPts val="0"/>
              </a:spcAft>
              <a:buSzPts val="1400"/>
              <a:buChar char="•"/>
              <a:defRPr/>
            </a:lvl7pPr>
            <a:lvl8pPr indent="-317500" lvl="7" marL="3657600" rtl="0">
              <a:lnSpc>
                <a:spcPct val="115000"/>
              </a:lnSpc>
              <a:spcBef>
                <a:spcPts val="400"/>
              </a:spcBef>
              <a:spcAft>
                <a:spcPts val="0"/>
              </a:spcAft>
              <a:buSzPts val="1400"/>
              <a:buChar char="•"/>
              <a:defRPr/>
            </a:lvl8pPr>
            <a:lvl9pPr indent="-317500" lvl="8" marL="4114800" rtl="0">
              <a:lnSpc>
                <a:spcPct val="115000"/>
              </a:lnSpc>
              <a:spcBef>
                <a:spcPts val="400"/>
              </a:spcBef>
              <a:spcAft>
                <a:spcPts val="0"/>
              </a:spcAft>
              <a:buSzPts val="1400"/>
              <a:buChar char="•"/>
              <a:defRPr/>
            </a:lvl9pPr>
          </a:lstStyle>
          <a:p/>
        </p:txBody>
      </p:sp>
      <p:sp>
        <p:nvSpPr>
          <p:cNvPr id="101" name="Google Shape;101;p11"/>
          <p:cNvSpPr txBox="1"/>
          <p:nvPr>
            <p:ph type="title"/>
          </p:nvPr>
        </p:nvSpPr>
        <p:spPr>
          <a:xfrm>
            <a:off x="814444" y="1252838"/>
            <a:ext cx="3407400" cy="408900"/>
          </a:xfrm>
          <a:prstGeom prst="rect">
            <a:avLst/>
          </a:prstGeom>
        </p:spPr>
        <p:txBody>
          <a:bodyPr anchorCtr="0" anchor="b" bIns="34275" lIns="68575" spcFirstLastPara="1" rIns="68575" wrap="square" tIns="34275">
            <a:noAutofit/>
          </a:bodyPr>
          <a:lstStyle>
            <a:lvl1pPr lvl="0" rtl="0" algn="r">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spcBef>
                <a:spcPts val="0"/>
              </a:spcBef>
              <a:spcAft>
                <a:spcPts val="0"/>
              </a:spcAft>
              <a:buSzPts val="1100"/>
              <a:buNone/>
              <a:defRPr>
                <a:latin typeface="Source Sans Pro"/>
                <a:ea typeface="Source Sans Pro"/>
                <a:cs typeface="Source Sans Pro"/>
                <a:sym typeface="Source Sans Pro"/>
              </a:defRPr>
            </a:lvl2pPr>
            <a:lvl3pPr lvl="2" rtl="0">
              <a:spcBef>
                <a:spcPts val="0"/>
              </a:spcBef>
              <a:spcAft>
                <a:spcPts val="0"/>
              </a:spcAft>
              <a:buSzPts val="1100"/>
              <a:buNone/>
              <a:defRPr>
                <a:latin typeface="Source Sans Pro"/>
                <a:ea typeface="Source Sans Pro"/>
                <a:cs typeface="Source Sans Pro"/>
                <a:sym typeface="Source Sans Pro"/>
              </a:defRPr>
            </a:lvl3pPr>
            <a:lvl4pPr lvl="3" rtl="0">
              <a:spcBef>
                <a:spcPts val="0"/>
              </a:spcBef>
              <a:spcAft>
                <a:spcPts val="0"/>
              </a:spcAft>
              <a:buSzPts val="1100"/>
              <a:buNone/>
              <a:defRPr>
                <a:latin typeface="Source Sans Pro"/>
                <a:ea typeface="Source Sans Pro"/>
                <a:cs typeface="Source Sans Pro"/>
                <a:sym typeface="Source Sans Pro"/>
              </a:defRPr>
            </a:lvl4pPr>
            <a:lvl5pPr lvl="4" rtl="0">
              <a:spcBef>
                <a:spcPts val="0"/>
              </a:spcBef>
              <a:spcAft>
                <a:spcPts val="0"/>
              </a:spcAft>
              <a:buSzPts val="1100"/>
              <a:buNone/>
              <a:defRPr>
                <a:latin typeface="Source Sans Pro"/>
                <a:ea typeface="Source Sans Pro"/>
                <a:cs typeface="Source Sans Pro"/>
                <a:sym typeface="Source Sans Pro"/>
              </a:defRPr>
            </a:lvl5pPr>
            <a:lvl6pPr lvl="5" rtl="0">
              <a:spcBef>
                <a:spcPts val="0"/>
              </a:spcBef>
              <a:spcAft>
                <a:spcPts val="0"/>
              </a:spcAft>
              <a:buSzPts val="1100"/>
              <a:buNone/>
              <a:defRPr>
                <a:latin typeface="Source Sans Pro"/>
                <a:ea typeface="Source Sans Pro"/>
                <a:cs typeface="Source Sans Pro"/>
                <a:sym typeface="Source Sans Pro"/>
              </a:defRPr>
            </a:lvl6pPr>
            <a:lvl7pPr lvl="6" rtl="0">
              <a:spcBef>
                <a:spcPts val="0"/>
              </a:spcBef>
              <a:spcAft>
                <a:spcPts val="0"/>
              </a:spcAft>
              <a:buSzPts val="1100"/>
              <a:buNone/>
              <a:defRPr>
                <a:latin typeface="Source Sans Pro"/>
                <a:ea typeface="Source Sans Pro"/>
                <a:cs typeface="Source Sans Pro"/>
                <a:sym typeface="Source Sans Pro"/>
              </a:defRPr>
            </a:lvl7pPr>
            <a:lvl8pPr lvl="7" rtl="0">
              <a:spcBef>
                <a:spcPts val="0"/>
              </a:spcBef>
              <a:spcAft>
                <a:spcPts val="0"/>
              </a:spcAft>
              <a:buSzPts val="1100"/>
              <a:buNone/>
              <a:defRPr>
                <a:latin typeface="Source Sans Pro"/>
                <a:ea typeface="Source Sans Pro"/>
                <a:cs typeface="Source Sans Pro"/>
                <a:sym typeface="Source Sans Pro"/>
              </a:defRPr>
            </a:lvl8pPr>
            <a:lvl9pPr lvl="8" rtl="0">
              <a:spcBef>
                <a:spcPts val="0"/>
              </a:spcBef>
              <a:spcAft>
                <a:spcPts val="0"/>
              </a:spcAft>
              <a:buSzPts val="1100"/>
              <a:buNone/>
              <a:defRPr>
                <a:latin typeface="Source Sans Pro"/>
                <a:ea typeface="Source Sans Pro"/>
                <a:cs typeface="Source Sans Pro"/>
                <a:sym typeface="Source Sans Pro"/>
              </a:defRPr>
            </a:lvl9pPr>
          </a:lstStyle>
          <a:p/>
        </p:txBody>
      </p:sp>
      <p:sp>
        <p:nvSpPr>
          <p:cNvPr id="102" name="Google Shape;102;p11"/>
          <p:cNvSpPr/>
          <p:nvPr/>
        </p:nvSpPr>
        <p:spPr>
          <a:xfrm rot="-2142401">
            <a:off x="1059607" y="1445500"/>
            <a:ext cx="118224" cy="4185249"/>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03" name="Google Shape;103;p11"/>
          <p:cNvPicPr preferRelativeResize="0"/>
          <p:nvPr/>
        </p:nvPicPr>
        <p:blipFill>
          <a:blip r:embed="rId2">
            <a:alphaModFix/>
          </a:blip>
          <a:stretch>
            <a:fillRect/>
          </a:stretch>
        </p:blipFill>
        <p:spPr>
          <a:xfrm flipH="1">
            <a:off x="8612743" y="4183607"/>
            <a:ext cx="803149" cy="802726"/>
          </a:xfrm>
          <a:prstGeom prst="rect">
            <a:avLst/>
          </a:prstGeom>
          <a:noFill/>
          <a:ln>
            <a:noFill/>
          </a:ln>
        </p:spPr>
      </p:pic>
      <p:pic>
        <p:nvPicPr>
          <p:cNvPr id="104" name="Google Shape;104;p11"/>
          <p:cNvPicPr preferRelativeResize="0"/>
          <p:nvPr/>
        </p:nvPicPr>
        <p:blipFill>
          <a:blip r:embed="rId3">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2 kolommen">
  <p:cSld name="CUSTOM_3">
    <p:spTree>
      <p:nvGrpSpPr>
        <p:cNvPr id="105" name="Shape 105"/>
        <p:cNvGrpSpPr/>
        <p:nvPr/>
      </p:nvGrpSpPr>
      <p:grpSpPr>
        <a:xfrm>
          <a:off x="0" y="0"/>
          <a:ext cx="0" cy="0"/>
          <a:chOff x="0" y="0"/>
          <a:chExt cx="0" cy="0"/>
        </a:xfrm>
      </p:grpSpPr>
      <p:sp>
        <p:nvSpPr>
          <p:cNvPr id="106" name="Google Shape;106;p12"/>
          <p:cNvSpPr txBox="1"/>
          <p:nvPr>
            <p:ph type="title"/>
          </p:nvPr>
        </p:nvSpPr>
        <p:spPr>
          <a:xfrm>
            <a:off x="862313" y="1252838"/>
            <a:ext cx="3255600" cy="408900"/>
          </a:xfrm>
          <a:prstGeom prst="rect">
            <a:avLst/>
          </a:prstGeom>
        </p:spPr>
        <p:txBody>
          <a:bodyPr anchorCtr="0" anchor="b" bIns="34275" lIns="68575" spcFirstLastPara="1" rIns="68575" wrap="square" tIns="34275">
            <a:noAutofit/>
          </a:bodyPr>
          <a:lstStyle>
            <a:lvl1pPr lvl="0" rtl="0" algn="r">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spcBef>
                <a:spcPts val="0"/>
              </a:spcBef>
              <a:spcAft>
                <a:spcPts val="0"/>
              </a:spcAft>
              <a:buSzPts val="1100"/>
              <a:buNone/>
              <a:defRPr>
                <a:latin typeface="Source Sans Pro"/>
                <a:ea typeface="Source Sans Pro"/>
                <a:cs typeface="Source Sans Pro"/>
                <a:sym typeface="Source Sans Pro"/>
              </a:defRPr>
            </a:lvl2pPr>
            <a:lvl3pPr lvl="2" rtl="0">
              <a:spcBef>
                <a:spcPts val="0"/>
              </a:spcBef>
              <a:spcAft>
                <a:spcPts val="0"/>
              </a:spcAft>
              <a:buSzPts val="1100"/>
              <a:buNone/>
              <a:defRPr>
                <a:latin typeface="Source Sans Pro"/>
                <a:ea typeface="Source Sans Pro"/>
                <a:cs typeface="Source Sans Pro"/>
                <a:sym typeface="Source Sans Pro"/>
              </a:defRPr>
            </a:lvl3pPr>
            <a:lvl4pPr lvl="3" rtl="0">
              <a:spcBef>
                <a:spcPts val="0"/>
              </a:spcBef>
              <a:spcAft>
                <a:spcPts val="0"/>
              </a:spcAft>
              <a:buSzPts val="1100"/>
              <a:buNone/>
              <a:defRPr>
                <a:latin typeface="Source Sans Pro"/>
                <a:ea typeface="Source Sans Pro"/>
                <a:cs typeface="Source Sans Pro"/>
                <a:sym typeface="Source Sans Pro"/>
              </a:defRPr>
            </a:lvl4pPr>
            <a:lvl5pPr lvl="4" rtl="0">
              <a:spcBef>
                <a:spcPts val="0"/>
              </a:spcBef>
              <a:spcAft>
                <a:spcPts val="0"/>
              </a:spcAft>
              <a:buSzPts val="1100"/>
              <a:buNone/>
              <a:defRPr>
                <a:latin typeface="Source Sans Pro"/>
                <a:ea typeface="Source Sans Pro"/>
                <a:cs typeface="Source Sans Pro"/>
                <a:sym typeface="Source Sans Pro"/>
              </a:defRPr>
            </a:lvl5pPr>
            <a:lvl6pPr lvl="5" rtl="0">
              <a:spcBef>
                <a:spcPts val="0"/>
              </a:spcBef>
              <a:spcAft>
                <a:spcPts val="0"/>
              </a:spcAft>
              <a:buSzPts val="1100"/>
              <a:buNone/>
              <a:defRPr>
                <a:latin typeface="Source Sans Pro"/>
                <a:ea typeface="Source Sans Pro"/>
                <a:cs typeface="Source Sans Pro"/>
                <a:sym typeface="Source Sans Pro"/>
              </a:defRPr>
            </a:lvl6pPr>
            <a:lvl7pPr lvl="6" rtl="0">
              <a:spcBef>
                <a:spcPts val="0"/>
              </a:spcBef>
              <a:spcAft>
                <a:spcPts val="0"/>
              </a:spcAft>
              <a:buSzPts val="1100"/>
              <a:buNone/>
              <a:defRPr>
                <a:latin typeface="Source Sans Pro"/>
                <a:ea typeface="Source Sans Pro"/>
                <a:cs typeface="Source Sans Pro"/>
                <a:sym typeface="Source Sans Pro"/>
              </a:defRPr>
            </a:lvl7pPr>
            <a:lvl8pPr lvl="7" rtl="0">
              <a:spcBef>
                <a:spcPts val="0"/>
              </a:spcBef>
              <a:spcAft>
                <a:spcPts val="0"/>
              </a:spcAft>
              <a:buSzPts val="1100"/>
              <a:buNone/>
              <a:defRPr>
                <a:latin typeface="Source Sans Pro"/>
                <a:ea typeface="Source Sans Pro"/>
                <a:cs typeface="Source Sans Pro"/>
                <a:sym typeface="Source Sans Pro"/>
              </a:defRPr>
            </a:lvl8pPr>
            <a:lvl9pPr lvl="8" rtl="0">
              <a:spcBef>
                <a:spcPts val="0"/>
              </a:spcBef>
              <a:spcAft>
                <a:spcPts val="0"/>
              </a:spcAft>
              <a:buSzPts val="1100"/>
              <a:buNone/>
              <a:defRPr>
                <a:latin typeface="Source Sans Pro"/>
                <a:ea typeface="Source Sans Pro"/>
                <a:cs typeface="Source Sans Pro"/>
                <a:sym typeface="Source Sans Pro"/>
              </a:defRPr>
            </a:lvl9pPr>
          </a:lstStyle>
          <a:p/>
        </p:txBody>
      </p:sp>
      <p:sp>
        <p:nvSpPr>
          <p:cNvPr id="107" name="Google Shape;107;p12"/>
          <p:cNvSpPr txBox="1"/>
          <p:nvPr>
            <p:ph idx="1" type="body"/>
          </p:nvPr>
        </p:nvSpPr>
        <p:spPr>
          <a:xfrm>
            <a:off x="4684950" y="1819775"/>
            <a:ext cx="3727200" cy="1902900"/>
          </a:xfrm>
          <a:prstGeom prst="rect">
            <a:avLst/>
          </a:prstGeom>
        </p:spPr>
        <p:txBody>
          <a:bodyPr anchorCtr="0" anchor="t" bIns="34275" lIns="68575" spcFirstLastPara="1" rIns="68575" wrap="square" tIns="34275">
            <a:noAutofit/>
          </a:bodyPr>
          <a:lstStyle>
            <a:lvl1pPr indent="-355600" lvl="0" marL="457200" rtl="0">
              <a:lnSpc>
                <a:spcPct val="115000"/>
              </a:lnSpc>
              <a:spcBef>
                <a:spcPts val="0"/>
              </a:spcBef>
              <a:spcAft>
                <a:spcPts val="0"/>
              </a:spcAft>
              <a:buSzPts val="2000"/>
              <a:buChar char="•"/>
              <a:defRPr/>
            </a:lvl1pPr>
            <a:lvl2pPr indent="-342900" lvl="1" marL="914400" rtl="0">
              <a:lnSpc>
                <a:spcPct val="115000"/>
              </a:lnSpc>
              <a:spcBef>
                <a:spcPts val="400"/>
              </a:spcBef>
              <a:spcAft>
                <a:spcPts val="0"/>
              </a:spcAft>
              <a:buSzPts val="1800"/>
              <a:buChar char="•"/>
              <a:defRPr/>
            </a:lvl2pPr>
            <a:lvl3pPr indent="-342900" lvl="2" marL="1371600" rtl="0">
              <a:lnSpc>
                <a:spcPct val="115000"/>
              </a:lnSpc>
              <a:spcBef>
                <a:spcPts val="400"/>
              </a:spcBef>
              <a:spcAft>
                <a:spcPts val="0"/>
              </a:spcAft>
              <a:buSzPts val="1800"/>
              <a:buChar char="•"/>
              <a:defRPr/>
            </a:lvl3pPr>
            <a:lvl4pPr indent="-317500" lvl="3" marL="1828800" rtl="0">
              <a:lnSpc>
                <a:spcPct val="115000"/>
              </a:lnSpc>
              <a:spcBef>
                <a:spcPts val="400"/>
              </a:spcBef>
              <a:spcAft>
                <a:spcPts val="0"/>
              </a:spcAft>
              <a:buSzPts val="1400"/>
              <a:buChar char="•"/>
              <a:defRPr/>
            </a:lvl4pPr>
            <a:lvl5pPr indent="-317500" lvl="4" marL="2286000" rtl="0">
              <a:lnSpc>
                <a:spcPct val="115000"/>
              </a:lnSpc>
              <a:spcBef>
                <a:spcPts val="400"/>
              </a:spcBef>
              <a:spcAft>
                <a:spcPts val="0"/>
              </a:spcAft>
              <a:buSzPts val="1400"/>
              <a:buChar char="•"/>
              <a:defRPr/>
            </a:lvl5pPr>
            <a:lvl6pPr indent="-317500" lvl="5" marL="2743200" rtl="0">
              <a:lnSpc>
                <a:spcPct val="115000"/>
              </a:lnSpc>
              <a:spcBef>
                <a:spcPts val="400"/>
              </a:spcBef>
              <a:spcAft>
                <a:spcPts val="0"/>
              </a:spcAft>
              <a:buSzPts val="1400"/>
              <a:buChar char="•"/>
              <a:defRPr/>
            </a:lvl6pPr>
            <a:lvl7pPr indent="-317500" lvl="6" marL="3200400" rtl="0">
              <a:lnSpc>
                <a:spcPct val="115000"/>
              </a:lnSpc>
              <a:spcBef>
                <a:spcPts val="400"/>
              </a:spcBef>
              <a:spcAft>
                <a:spcPts val="0"/>
              </a:spcAft>
              <a:buSzPts val="1400"/>
              <a:buChar char="•"/>
              <a:defRPr/>
            </a:lvl7pPr>
            <a:lvl8pPr indent="-317500" lvl="7" marL="3657600" rtl="0">
              <a:lnSpc>
                <a:spcPct val="115000"/>
              </a:lnSpc>
              <a:spcBef>
                <a:spcPts val="400"/>
              </a:spcBef>
              <a:spcAft>
                <a:spcPts val="0"/>
              </a:spcAft>
              <a:buSzPts val="1400"/>
              <a:buChar char="•"/>
              <a:defRPr/>
            </a:lvl8pPr>
            <a:lvl9pPr indent="-317500" lvl="8" marL="4114800" rtl="0">
              <a:lnSpc>
                <a:spcPct val="115000"/>
              </a:lnSpc>
              <a:spcBef>
                <a:spcPts val="400"/>
              </a:spcBef>
              <a:spcAft>
                <a:spcPts val="0"/>
              </a:spcAft>
              <a:buSzPts val="1400"/>
              <a:buChar char="•"/>
              <a:defRPr/>
            </a:lvl9pPr>
          </a:lstStyle>
          <a:p/>
        </p:txBody>
      </p:sp>
      <p:sp>
        <p:nvSpPr>
          <p:cNvPr id="108" name="Google Shape;108;p12"/>
          <p:cNvSpPr txBox="1"/>
          <p:nvPr>
            <p:ph idx="2" type="title"/>
          </p:nvPr>
        </p:nvSpPr>
        <p:spPr>
          <a:xfrm>
            <a:off x="4644394" y="1252838"/>
            <a:ext cx="3255600" cy="4089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spcBef>
                <a:spcPts val="0"/>
              </a:spcBef>
              <a:spcAft>
                <a:spcPts val="0"/>
              </a:spcAft>
              <a:buSzPts val="1100"/>
              <a:buNone/>
              <a:defRPr>
                <a:latin typeface="Source Sans Pro"/>
                <a:ea typeface="Source Sans Pro"/>
                <a:cs typeface="Source Sans Pro"/>
                <a:sym typeface="Source Sans Pro"/>
              </a:defRPr>
            </a:lvl2pPr>
            <a:lvl3pPr lvl="2" rtl="0">
              <a:spcBef>
                <a:spcPts val="0"/>
              </a:spcBef>
              <a:spcAft>
                <a:spcPts val="0"/>
              </a:spcAft>
              <a:buSzPts val="1100"/>
              <a:buNone/>
              <a:defRPr>
                <a:latin typeface="Source Sans Pro"/>
                <a:ea typeface="Source Sans Pro"/>
                <a:cs typeface="Source Sans Pro"/>
                <a:sym typeface="Source Sans Pro"/>
              </a:defRPr>
            </a:lvl3pPr>
            <a:lvl4pPr lvl="3" rtl="0">
              <a:spcBef>
                <a:spcPts val="0"/>
              </a:spcBef>
              <a:spcAft>
                <a:spcPts val="0"/>
              </a:spcAft>
              <a:buSzPts val="1100"/>
              <a:buNone/>
              <a:defRPr>
                <a:latin typeface="Source Sans Pro"/>
                <a:ea typeface="Source Sans Pro"/>
                <a:cs typeface="Source Sans Pro"/>
                <a:sym typeface="Source Sans Pro"/>
              </a:defRPr>
            </a:lvl4pPr>
            <a:lvl5pPr lvl="4" rtl="0">
              <a:spcBef>
                <a:spcPts val="0"/>
              </a:spcBef>
              <a:spcAft>
                <a:spcPts val="0"/>
              </a:spcAft>
              <a:buSzPts val="1100"/>
              <a:buNone/>
              <a:defRPr>
                <a:latin typeface="Source Sans Pro"/>
                <a:ea typeface="Source Sans Pro"/>
                <a:cs typeface="Source Sans Pro"/>
                <a:sym typeface="Source Sans Pro"/>
              </a:defRPr>
            </a:lvl5pPr>
            <a:lvl6pPr lvl="5" rtl="0">
              <a:spcBef>
                <a:spcPts val="0"/>
              </a:spcBef>
              <a:spcAft>
                <a:spcPts val="0"/>
              </a:spcAft>
              <a:buSzPts val="1100"/>
              <a:buNone/>
              <a:defRPr>
                <a:latin typeface="Source Sans Pro"/>
                <a:ea typeface="Source Sans Pro"/>
                <a:cs typeface="Source Sans Pro"/>
                <a:sym typeface="Source Sans Pro"/>
              </a:defRPr>
            </a:lvl6pPr>
            <a:lvl7pPr lvl="6" rtl="0">
              <a:spcBef>
                <a:spcPts val="0"/>
              </a:spcBef>
              <a:spcAft>
                <a:spcPts val="0"/>
              </a:spcAft>
              <a:buSzPts val="1100"/>
              <a:buNone/>
              <a:defRPr>
                <a:latin typeface="Source Sans Pro"/>
                <a:ea typeface="Source Sans Pro"/>
                <a:cs typeface="Source Sans Pro"/>
                <a:sym typeface="Source Sans Pro"/>
              </a:defRPr>
            </a:lvl7pPr>
            <a:lvl8pPr lvl="7" rtl="0">
              <a:spcBef>
                <a:spcPts val="0"/>
              </a:spcBef>
              <a:spcAft>
                <a:spcPts val="0"/>
              </a:spcAft>
              <a:buSzPts val="1100"/>
              <a:buNone/>
              <a:defRPr>
                <a:latin typeface="Source Sans Pro"/>
                <a:ea typeface="Source Sans Pro"/>
                <a:cs typeface="Source Sans Pro"/>
                <a:sym typeface="Source Sans Pro"/>
              </a:defRPr>
            </a:lvl8pPr>
            <a:lvl9pPr lvl="8" rtl="0">
              <a:spcBef>
                <a:spcPts val="0"/>
              </a:spcBef>
              <a:spcAft>
                <a:spcPts val="0"/>
              </a:spcAft>
              <a:buSzPts val="1100"/>
              <a:buNone/>
              <a:defRPr>
                <a:latin typeface="Source Sans Pro"/>
                <a:ea typeface="Source Sans Pro"/>
                <a:cs typeface="Source Sans Pro"/>
                <a:sym typeface="Source Sans Pro"/>
              </a:defRPr>
            </a:lvl9pPr>
          </a:lstStyle>
          <a:p/>
        </p:txBody>
      </p:sp>
      <p:sp>
        <p:nvSpPr>
          <p:cNvPr id="109" name="Google Shape;109;p12"/>
          <p:cNvSpPr txBox="1"/>
          <p:nvPr>
            <p:ph idx="3" type="body"/>
          </p:nvPr>
        </p:nvSpPr>
        <p:spPr>
          <a:xfrm>
            <a:off x="791822" y="1819775"/>
            <a:ext cx="3255600" cy="1902900"/>
          </a:xfrm>
          <a:prstGeom prst="rect">
            <a:avLst/>
          </a:prstGeom>
        </p:spPr>
        <p:txBody>
          <a:bodyPr anchorCtr="0" anchor="t" bIns="34275" lIns="68575" spcFirstLastPara="1" rIns="68575" wrap="square" tIns="34275">
            <a:noAutofit/>
          </a:bodyPr>
          <a:lstStyle>
            <a:lvl1pPr indent="-355600" lvl="0" marL="457200" rtl="0" algn="r">
              <a:lnSpc>
                <a:spcPct val="115000"/>
              </a:lnSpc>
              <a:spcBef>
                <a:spcPts val="0"/>
              </a:spcBef>
              <a:spcAft>
                <a:spcPts val="0"/>
              </a:spcAft>
              <a:buSzPts val="2000"/>
              <a:buChar char="•"/>
              <a:defRPr/>
            </a:lvl1pPr>
            <a:lvl2pPr indent="-342900" lvl="1" marL="914400" rtl="0" algn="r">
              <a:lnSpc>
                <a:spcPct val="115000"/>
              </a:lnSpc>
              <a:spcBef>
                <a:spcPts val="400"/>
              </a:spcBef>
              <a:spcAft>
                <a:spcPts val="0"/>
              </a:spcAft>
              <a:buSzPts val="1800"/>
              <a:buChar char="•"/>
              <a:defRPr/>
            </a:lvl2pPr>
            <a:lvl3pPr indent="-342900" lvl="2" marL="1371600" rtl="0" algn="r">
              <a:lnSpc>
                <a:spcPct val="115000"/>
              </a:lnSpc>
              <a:spcBef>
                <a:spcPts val="400"/>
              </a:spcBef>
              <a:spcAft>
                <a:spcPts val="0"/>
              </a:spcAft>
              <a:buSzPts val="1800"/>
              <a:buChar char="•"/>
              <a:defRPr/>
            </a:lvl3pPr>
            <a:lvl4pPr indent="-317500" lvl="3" marL="1828800" rtl="0" algn="r">
              <a:lnSpc>
                <a:spcPct val="115000"/>
              </a:lnSpc>
              <a:spcBef>
                <a:spcPts val="400"/>
              </a:spcBef>
              <a:spcAft>
                <a:spcPts val="0"/>
              </a:spcAft>
              <a:buSzPts val="1400"/>
              <a:buChar char="•"/>
              <a:defRPr/>
            </a:lvl4pPr>
            <a:lvl5pPr indent="-317500" lvl="4" marL="2286000" rtl="0" algn="r">
              <a:lnSpc>
                <a:spcPct val="115000"/>
              </a:lnSpc>
              <a:spcBef>
                <a:spcPts val="400"/>
              </a:spcBef>
              <a:spcAft>
                <a:spcPts val="0"/>
              </a:spcAft>
              <a:buSzPts val="1400"/>
              <a:buChar char="•"/>
              <a:defRPr/>
            </a:lvl5pPr>
            <a:lvl6pPr indent="-317500" lvl="5" marL="2743200" rtl="0" algn="r">
              <a:lnSpc>
                <a:spcPct val="115000"/>
              </a:lnSpc>
              <a:spcBef>
                <a:spcPts val="400"/>
              </a:spcBef>
              <a:spcAft>
                <a:spcPts val="0"/>
              </a:spcAft>
              <a:buSzPts val="1400"/>
              <a:buChar char="•"/>
              <a:defRPr/>
            </a:lvl6pPr>
            <a:lvl7pPr indent="-317500" lvl="6" marL="3200400" rtl="0" algn="r">
              <a:lnSpc>
                <a:spcPct val="115000"/>
              </a:lnSpc>
              <a:spcBef>
                <a:spcPts val="400"/>
              </a:spcBef>
              <a:spcAft>
                <a:spcPts val="0"/>
              </a:spcAft>
              <a:buSzPts val="1400"/>
              <a:buChar char="•"/>
              <a:defRPr/>
            </a:lvl7pPr>
            <a:lvl8pPr indent="-317500" lvl="7" marL="3657600" rtl="0" algn="r">
              <a:lnSpc>
                <a:spcPct val="115000"/>
              </a:lnSpc>
              <a:spcBef>
                <a:spcPts val="400"/>
              </a:spcBef>
              <a:spcAft>
                <a:spcPts val="0"/>
              </a:spcAft>
              <a:buSzPts val="1400"/>
              <a:buChar char="•"/>
              <a:defRPr/>
            </a:lvl8pPr>
            <a:lvl9pPr indent="-317500" lvl="8" marL="4114800" rtl="0" algn="r">
              <a:lnSpc>
                <a:spcPct val="115000"/>
              </a:lnSpc>
              <a:spcBef>
                <a:spcPts val="400"/>
              </a:spcBef>
              <a:spcAft>
                <a:spcPts val="0"/>
              </a:spcAft>
              <a:buSzPts val="1400"/>
              <a:buChar char="•"/>
              <a:defRPr/>
            </a:lvl9pPr>
          </a:lstStyle>
          <a:p/>
        </p:txBody>
      </p:sp>
      <p:pic>
        <p:nvPicPr>
          <p:cNvPr id="110" name="Google Shape;110;p12"/>
          <p:cNvPicPr preferRelativeResize="0"/>
          <p:nvPr/>
        </p:nvPicPr>
        <p:blipFill>
          <a:blip r:embed="rId2">
            <a:alphaModFix/>
          </a:blip>
          <a:stretch>
            <a:fillRect/>
          </a:stretch>
        </p:blipFill>
        <p:spPr>
          <a:xfrm flipH="1">
            <a:off x="8612743" y="4183607"/>
            <a:ext cx="803149" cy="802726"/>
          </a:xfrm>
          <a:prstGeom prst="rect">
            <a:avLst/>
          </a:prstGeom>
          <a:noFill/>
          <a:ln>
            <a:noFill/>
          </a:ln>
        </p:spPr>
      </p:pic>
      <p:pic>
        <p:nvPicPr>
          <p:cNvPr id="111" name="Google Shape;111;p12"/>
          <p:cNvPicPr preferRelativeResize="0"/>
          <p:nvPr/>
        </p:nvPicPr>
        <p:blipFill>
          <a:blip r:embed="rId3">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foto 1">
  <p:cSld name="CUSTOM_4">
    <p:spTree>
      <p:nvGrpSpPr>
        <p:cNvPr id="112" name="Shape 112"/>
        <p:cNvGrpSpPr/>
        <p:nvPr/>
      </p:nvGrpSpPr>
      <p:grpSpPr>
        <a:xfrm>
          <a:off x="0" y="0"/>
          <a:ext cx="0" cy="0"/>
          <a:chOff x="0" y="0"/>
          <a:chExt cx="0" cy="0"/>
        </a:xfrm>
      </p:grpSpPr>
      <p:pic>
        <p:nvPicPr>
          <p:cNvPr id="113" name="Google Shape;113;p13"/>
          <p:cNvPicPr preferRelativeResize="0"/>
          <p:nvPr/>
        </p:nvPicPr>
        <p:blipFill rotWithShape="1">
          <a:blip r:embed="rId2">
            <a:alphaModFix/>
          </a:blip>
          <a:srcRect b="0" l="0" r="0" t="0"/>
          <a:stretch/>
        </p:blipFill>
        <p:spPr>
          <a:xfrm>
            <a:off x="4416094" y="931856"/>
            <a:ext cx="1949793" cy="3472312"/>
          </a:xfrm>
          <a:prstGeom prst="rect">
            <a:avLst/>
          </a:prstGeom>
          <a:noFill/>
          <a:ln>
            <a:noFill/>
          </a:ln>
        </p:spPr>
      </p:pic>
      <p:sp>
        <p:nvSpPr>
          <p:cNvPr id="114" name="Google Shape;114;p13"/>
          <p:cNvSpPr/>
          <p:nvPr/>
        </p:nvSpPr>
        <p:spPr>
          <a:xfrm rot="5400000">
            <a:off x="2636794" y="2619956"/>
            <a:ext cx="3467400" cy="912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5" name="Google Shape;115;p13"/>
          <p:cNvSpPr txBox="1"/>
          <p:nvPr>
            <p:ph type="title"/>
          </p:nvPr>
        </p:nvSpPr>
        <p:spPr>
          <a:xfrm>
            <a:off x="862313" y="1252838"/>
            <a:ext cx="3255600" cy="408900"/>
          </a:xfrm>
          <a:prstGeom prst="rect">
            <a:avLst/>
          </a:prstGeom>
        </p:spPr>
        <p:txBody>
          <a:bodyPr anchorCtr="0" anchor="b" bIns="34275" lIns="68575" spcFirstLastPara="1" rIns="68575" wrap="square" tIns="34275">
            <a:noAutofit/>
          </a:bodyPr>
          <a:lstStyle>
            <a:lvl1pPr lvl="0" rtl="0" algn="r">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lgn="r">
              <a:spcBef>
                <a:spcPts val="0"/>
              </a:spcBef>
              <a:spcAft>
                <a:spcPts val="0"/>
              </a:spcAft>
              <a:buSzPts val="1100"/>
              <a:buNone/>
              <a:defRPr>
                <a:latin typeface="Source Sans Pro"/>
                <a:ea typeface="Source Sans Pro"/>
                <a:cs typeface="Source Sans Pro"/>
                <a:sym typeface="Source Sans Pro"/>
              </a:defRPr>
            </a:lvl2pPr>
            <a:lvl3pPr lvl="2" rtl="0" algn="r">
              <a:spcBef>
                <a:spcPts val="0"/>
              </a:spcBef>
              <a:spcAft>
                <a:spcPts val="0"/>
              </a:spcAft>
              <a:buSzPts val="1100"/>
              <a:buNone/>
              <a:defRPr>
                <a:latin typeface="Source Sans Pro"/>
                <a:ea typeface="Source Sans Pro"/>
                <a:cs typeface="Source Sans Pro"/>
                <a:sym typeface="Source Sans Pro"/>
              </a:defRPr>
            </a:lvl3pPr>
            <a:lvl4pPr lvl="3" rtl="0" algn="r">
              <a:spcBef>
                <a:spcPts val="0"/>
              </a:spcBef>
              <a:spcAft>
                <a:spcPts val="0"/>
              </a:spcAft>
              <a:buSzPts val="1100"/>
              <a:buNone/>
              <a:defRPr>
                <a:latin typeface="Source Sans Pro"/>
                <a:ea typeface="Source Sans Pro"/>
                <a:cs typeface="Source Sans Pro"/>
                <a:sym typeface="Source Sans Pro"/>
              </a:defRPr>
            </a:lvl4pPr>
            <a:lvl5pPr lvl="4" rtl="0" algn="r">
              <a:spcBef>
                <a:spcPts val="0"/>
              </a:spcBef>
              <a:spcAft>
                <a:spcPts val="0"/>
              </a:spcAft>
              <a:buSzPts val="1100"/>
              <a:buNone/>
              <a:defRPr>
                <a:latin typeface="Source Sans Pro"/>
                <a:ea typeface="Source Sans Pro"/>
                <a:cs typeface="Source Sans Pro"/>
                <a:sym typeface="Source Sans Pro"/>
              </a:defRPr>
            </a:lvl5pPr>
            <a:lvl6pPr lvl="5" rtl="0" algn="r">
              <a:spcBef>
                <a:spcPts val="0"/>
              </a:spcBef>
              <a:spcAft>
                <a:spcPts val="0"/>
              </a:spcAft>
              <a:buSzPts val="1100"/>
              <a:buNone/>
              <a:defRPr>
                <a:latin typeface="Source Sans Pro"/>
                <a:ea typeface="Source Sans Pro"/>
                <a:cs typeface="Source Sans Pro"/>
                <a:sym typeface="Source Sans Pro"/>
              </a:defRPr>
            </a:lvl6pPr>
            <a:lvl7pPr lvl="6" rtl="0" algn="r">
              <a:spcBef>
                <a:spcPts val="0"/>
              </a:spcBef>
              <a:spcAft>
                <a:spcPts val="0"/>
              </a:spcAft>
              <a:buSzPts val="1100"/>
              <a:buNone/>
              <a:defRPr>
                <a:latin typeface="Source Sans Pro"/>
                <a:ea typeface="Source Sans Pro"/>
                <a:cs typeface="Source Sans Pro"/>
                <a:sym typeface="Source Sans Pro"/>
              </a:defRPr>
            </a:lvl7pPr>
            <a:lvl8pPr lvl="7" rtl="0" algn="r">
              <a:spcBef>
                <a:spcPts val="0"/>
              </a:spcBef>
              <a:spcAft>
                <a:spcPts val="0"/>
              </a:spcAft>
              <a:buSzPts val="1100"/>
              <a:buNone/>
              <a:defRPr>
                <a:latin typeface="Source Sans Pro"/>
                <a:ea typeface="Source Sans Pro"/>
                <a:cs typeface="Source Sans Pro"/>
                <a:sym typeface="Source Sans Pro"/>
              </a:defRPr>
            </a:lvl8pPr>
            <a:lvl9pPr lvl="8" rtl="0" algn="r">
              <a:spcBef>
                <a:spcPts val="0"/>
              </a:spcBef>
              <a:spcAft>
                <a:spcPts val="0"/>
              </a:spcAft>
              <a:buSzPts val="1100"/>
              <a:buNone/>
              <a:defRPr>
                <a:latin typeface="Source Sans Pro"/>
                <a:ea typeface="Source Sans Pro"/>
                <a:cs typeface="Source Sans Pro"/>
                <a:sym typeface="Source Sans Pro"/>
              </a:defRPr>
            </a:lvl9pPr>
          </a:lstStyle>
          <a:p/>
        </p:txBody>
      </p:sp>
      <p:sp>
        <p:nvSpPr>
          <p:cNvPr id="116" name="Google Shape;116;p13"/>
          <p:cNvSpPr txBox="1"/>
          <p:nvPr>
            <p:ph idx="1" type="subTitle"/>
          </p:nvPr>
        </p:nvSpPr>
        <p:spPr>
          <a:xfrm>
            <a:off x="1372406" y="1763363"/>
            <a:ext cx="2745300" cy="2640900"/>
          </a:xfrm>
          <a:prstGeom prst="rect">
            <a:avLst/>
          </a:prstGeom>
        </p:spPr>
        <p:txBody>
          <a:bodyPr anchorCtr="0" anchor="t" bIns="34275" lIns="68575" spcFirstLastPara="1" rIns="68575" wrap="square" tIns="34275">
            <a:noAutofit/>
          </a:bodyPr>
          <a:lstStyle>
            <a:lvl1pPr lvl="0" rtl="0" algn="r">
              <a:spcBef>
                <a:spcPts val="0"/>
              </a:spcBef>
              <a:spcAft>
                <a:spcPts val="0"/>
              </a:spcAft>
              <a:buSzPts val="2000"/>
              <a:buNone/>
              <a:defRPr b="0"/>
            </a:lvl1pPr>
            <a:lvl2pPr lvl="1" rtl="0" algn="r">
              <a:spcBef>
                <a:spcPts val="400"/>
              </a:spcBef>
              <a:spcAft>
                <a:spcPts val="0"/>
              </a:spcAft>
              <a:buSzPts val="1800"/>
              <a:buNone/>
              <a:defRPr/>
            </a:lvl2pPr>
            <a:lvl3pPr lvl="2" rtl="0" algn="r">
              <a:spcBef>
                <a:spcPts val="400"/>
              </a:spcBef>
              <a:spcAft>
                <a:spcPts val="0"/>
              </a:spcAft>
              <a:buSzPts val="1800"/>
              <a:buNone/>
              <a:defRPr/>
            </a:lvl3pPr>
            <a:lvl4pPr lvl="3" rtl="0" algn="r">
              <a:spcBef>
                <a:spcPts val="400"/>
              </a:spcBef>
              <a:spcAft>
                <a:spcPts val="0"/>
              </a:spcAft>
              <a:buSzPts val="1400"/>
              <a:buNone/>
              <a:defRPr/>
            </a:lvl4pPr>
            <a:lvl5pPr lvl="4" rtl="0" algn="r">
              <a:spcBef>
                <a:spcPts val="400"/>
              </a:spcBef>
              <a:spcAft>
                <a:spcPts val="0"/>
              </a:spcAft>
              <a:buSzPts val="1400"/>
              <a:buNone/>
              <a:defRPr/>
            </a:lvl5pPr>
            <a:lvl6pPr lvl="5" rtl="0" algn="r">
              <a:spcBef>
                <a:spcPts val="400"/>
              </a:spcBef>
              <a:spcAft>
                <a:spcPts val="0"/>
              </a:spcAft>
              <a:buSzPts val="1400"/>
              <a:buNone/>
              <a:defRPr/>
            </a:lvl6pPr>
            <a:lvl7pPr lvl="6" rtl="0" algn="r">
              <a:spcBef>
                <a:spcPts val="400"/>
              </a:spcBef>
              <a:spcAft>
                <a:spcPts val="0"/>
              </a:spcAft>
              <a:buSzPts val="1400"/>
              <a:buNone/>
              <a:defRPr/>
            </a:lvl7pPr>
            <a:lvl8pPr lvl="7" rtl="0" algn="r">
              <a:spcBef>
                <a:spcPts val="400"/>
              </a:spcBef>
              <a:spcAft>
                <a:spcPts val="0"/>
              </a:spcAft>
              <a:buSzPts val="1400"/>
              <a:buNone/>
              <a:defRPr/>
            </a:lvl8pPr>
            <a:lvl9pPr lvl="8" rtl="0" algn="r">
              <a:spcBef>
                <a:spcPts val="400"/>
              </a:spcBef>
              <a:spcAft>
                <a:spcPts val="0"/>
              </a:spcAft>
              <a:buSzPts val="1400"/>
              <a:buNone/>
              <a:defRPr/>
            </a:lvl9pPr>
          </a:lstStyle>
          <a:p/>
        </p:txBody>
      </p:sp>
      <p:pic>
        <p:nvPicPr>
          <p:cNvPr id="117" name="Google Shape;117;p13"/>
          <p:cNvPicPr preferRelativeResize="0"/>
          <p:nvPr/>
        </p:nvPicPr>
        <p:blipFill>
          <a:blip r:embed="rId3">
            <a:alphaModFix/>
          </a:blip>
          <a:stretch>
            <a:fillRect/>
          </a:stretch>
        </p:blipFill>
        <p:spPr>
          <a:xfrm flipH="1">
            <a:off x="8612743" y="4183607"/>
            <a:ext cx="803149" cy="802726"/>
          </a:xfrm>
          <a:prstGeom prst="rect">
            <a:avLst/>
          </a:prstGeom>
          <a:noFill/>
          <a:ln>
            <a:noFill/>
          </a:ln>
        </p:spPr>
      </p:pic>
      <p:pic>
        <p:nvPicPr>
          <p:cNvPr id="118" name="Google Shape;118;p13"/>
          <p:cNvPicPr preferRelativeResize="0"/>
          <p:nvPr/>
        </p:nvPicPr>
        <p:blipFill>
          <a:blip r:embed="rId4">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foto 2">
  <p:cSld name="CUSTOM_4_2_2">
    <p:spTree>
      <p:nvGrpSpPr>
        <p:cNvPr id="119" name="Shape 119"/>
        <p:cNvGrpSpPr/>
        <p:nvPr/>
      </p:nvGrpSpPr>
      <p:grpSpPr>
        <a:xfrm>
          <a:off x="0" y="0"/>
          <a:ext cx="0" cy="0"/>
          <a:chOff x="0" y="0"/>
          <a:chExt cx="0" cy="0"/>
        </a:xfrm>
      </p:grpSpPr>
      <p:sp>
        <p:nvSpPr>
          <p:cNvPr id="120" name="Google Shape;120;p14"/>
          <p:cNvSpPr/>
          <p:nvPr/>
        </p:nvSpPr>
        <p:spPr>
          <a:xfrm rot="5400000">
            <a:off x="2636794" y="2619956"/>
            <a:ext cx="3467400" cy="912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1" name="Google Shape;121;p14"/>
          <p:cNvSpPr txBox="1"/>
          <p:nvPr>
            <p:ph type="title"/>
          </p:nvPr>
        </p:nvSpPr>
        <p:spPr>
          <a:xfrm>
            <a:off x="862313" y="1252838"/>
            <a:ext cx="3255600" cy="408900"/>
          </a:xfrm>
          <a:prstGeom prst="rect">
            <a:avLst/>
          </a:prstGeom>
        </p:spPr>
        <p:txBody>
          <a:bodyPr anchorCtr="0" anchor="b" bIns="34275" lIns="68575" spcFirstLastPara="1" rIns="68575" wrap="square" tIns="34275">
            <a:noAutofit/>
          </a:bodyPr>
          <a:lstStyle>
            <a:lvl1pPr lvl="0" rtl="0" algn="r">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lgn="r">
              <a:spcBef>
                <a:spcPts val="0"/>
              </a:spcBef>
              <a:spcAft>
                <a:spcPts val="0"/>
              </a:spcAft>
              <a:buSzPts val="1100"/>
              <a:buNone/>
              <a:defRPr>
                <a:latin typeface="Source Sans Pro"/>
                <a:ea typeface="Source Sans Pro"/>
                <a:cs typeface="Source Sans Pro"/>
                <a:sym typeface="Source Sans Pro"/>
              </a:defRPr>
            </a:lvl2pPr>
            <a:lvl3pPr lvl="2" rtl="0" algn="r">
              <a:spcBef>
                <a:spcPts val="0"/>
              </a:spcBef>
              <a:spcAft>
                <a:spcPts val="0"/>
              </a:spcAft>
              <a:buSzPts val="1100"/>
              <a:buNone/>
              <a:defRPr>
                <a:latin typeface="Source Sans Pro"/>
                <a:ea typeface="Source Sans Pro"/>
                <a:cs typeface="Source Sans Pro"/>
                <a:sym typeface="Source Sans Pro"/>
              </a:defRPr>
            </a:lvl3pPr>
            <a:lvl4pPr lvl="3" rtl="0" algn="r">
              <a:spcBef>
                <a:spcPts val="0"/>
              </a:spcBef>
              <a:spcAft>
                <a:spcPts val="0"/>
              </a:spcAft>
              <a:buSzPts val="1100"/>
              <a:buNone/>
              <a:defRPr>
                <a:latin typeface="Source Sans Pro"/>
                <a:ea typeface="Source Sans Pro"/>
                <a:cs typeface="Source Sans Pro"/>
                <a:sym typeface="Source Sans Pro"/>
              </a:defRPr>
            </a:lvl4pPr>
            <a:lvl5pPr lvl="4" rtl="0" algn="r">
              <a:spcBef>
                <a:spcPts val="0"/>
              </a:spcBef>
              <a:spcAft>
                <a:spcPts val="0"/>
              </a:spcAft>
              <a:buSzPts val="1100"/>
              <a:buNone/>
              <a:defRPr>
                <a:latin typeface="Source Sans Pro"/>
                <a:ea typeface="Source Sans Pro"/>
                <a:cs typeface="Source Sans Pro"/>
                <a:sym typeface="Source Sans Pro"/>
              </a:defRPr>
            </a:lvl5pPr>
            <a:lvl6pPr lvl="5" rtl="0" algn="r">
              <a:spcBef>
                <a:spcPts val="0"/>
              </a:spcBef>
              <a:spcAft>
                <a:spcPts val="0"/>
              </a:spcAft>
              <a:buSzPts val="1100"/>
              <a:buNone/>
              <a:defRPr>
                <a:latin typeface="Source Sans Pro"/>
                <a:ea typeface="Source Sans Pro"/>
                <a:cs typeface="Source Sans Pro"/>
                <a:sym typeface="Source Sans Pro"/>
              </a:defRPr>
            </a:lvl6pPr>
            <a:lvl7pPr lvl="6" rtl="0" algn="r">
              <a:spcBef>
                <a:spcPts val="0"/>
              </a:spcBef>
              <a:spcAft>
                <a:spcPts val="0"/>
              </a:spcAft>
              <a:buSzPts val="1100"/>
              <a:buNone/>
              <a:defRPr>
                <a:latin typeface="Source Sans Pro"/>
                <a:ea typeface="Source Sans Pro"/>
                <a:cs typeface="Source Sans Pro"/>
                <a:sym typeface="Source Sans Pro"/>
              </a:defRPr>
            </a:lvl7pPr>
            <a:lvl8pPr lvl="7" rtl="0" algn="r">
              <a:spcBef>
                <a:spcPts val="0"/>
              </a:spcBef>
              <a:spcAft>
                <a:spcPts val="0"/>
              </a:spcAft>
              <a:buSzPts val="1100"/>
              <a:buNone/>
              <a:defRPr>
                <a:latin typeface="Source Sans Pro"/>
                <a:ea typeface="Source Sans Pro"/>
                <a:cs typeface="Source Sans Pro"/>
                <a:sym typeface="Source Sans Pro"/>
              </a:defRPr>
            </a:lvl8pPr>
            <a:lvl9pPr lvl="8" rtl="0" algn="r">
              <a:spcBef>
                <a:spcPts val="0"/>
              </a:spcBef>
              <a:spcAft>
                <a:spcPts val="0"/>
              </a:spcAft>
              <a:buSzPts val="1100"/>
              <a:buNone/>
              <a:defRPr>
                <a:latin typeface="Source Sans Pro"/>
                <a:ea typeface="Source Sans Pro"/>
                <a:cs typeface="Source Sans Pro"/>
                <a:sym typeface="Source Sans Pro"/>
              </a:defRPr>
            </a:lvl9pPr>
          </a:lstStyle>
          <a:p/>
        </p:txBody>
      </p:sp>
      <p:pic>
        <p:nvPicPr>
          <p:cNvPr id="122" name="Google Shape;122;p14"/>
          <p:cNvPicPr preferRelativeResize="0"/>
          <p:nvPr/>
        </p:nvPicPr>
        <p:blipFill>
          <a:blip r:embed="rId2">
            <a:alphaModFix/>
          </a:blip>
          <a:stretch>
            <a:fillRect/>
          </a:stretch>
        </p:blipFill>
        <p:spPr>
          <a:xfrm>
            <a:off x="4416094" y="931856"/>
            <a:ext cx="1864111" cy="3467474"/>
          </a:xfrm>
          <a:prstGeom prst="rect">
            <a:avLst/>
          </a:prstGeom>
          <a:noFill/>
          <a:ln>
            <a:noFill/>
          </a:ln>
        </p:spPr>
      </p:pic>
      <p:sp>
        <p:nvSpPr>
          <p:cNvPr id="123" name="Google Shape;123;p14"/>
          <p:cNvSpPr txBox="1"/>
          <p:nvPr>
            <p:ph idx="1" type="subTitle"/>
          </p:nvPr>
        </p:nvSpPr>
        <p:spPr>
          <a:xfrm>
            <a:off x="1372406" y="1763363"/>
            <a:ext cx="2745300" cy="2640900"/>
          </a:xfrm>
          <a:prstGeom prst="rect">
            <a:avLst/>
          </a:prstGeom>
        </p:spPr>
        <p:txBody>
          <a:bodyPr anchorCtr="0" anchor="t" bIns="34275" lIns="68575" spcFirstLastPara="1" rIns="68575" wrap="square" tIns="34275">
            <a:noAutofit/>
          </a:bodyPr>
          <a:lstStyle>
            <a:lvl1pPr lvl="0" rtl="0" algn="r">
              <a:spcBef>
                <a:spcPts val="0"/>
              </a:spcBef>
              <a:spcAft>
                <a:spcPts val="0"/>
              </a:spcAft>
              <a:buSzPts val="2000"/>
              <a:buNone/>
              <a:defRPr b="0"/>
            </a:lvl1pPr>
            <a:lvl2pPr lvl="1" rtl="0" algn="r">
              <a:spcBef>
                <a:spcPts val="400"/>
              </a:spcBef>
              <a:spcAft>
                <a:spcPts val="0"/>
              </a:spcAft>
              <a:buSzPts val="1800"/>
              <a:buNone/>
              <a:defRPr/>
            </a:lvl2pPr>
            <a:lvl3pPr lvl="2" rtl="0" algn="r">
              <a:spcBef>
                <a:spcPts val="400"/>
              </a:spcBef>
              <a:spcAft>
                <a:spcPts val="0"/>
              </a:spcAft>
              <a:buSzPts val="1800"/>
              <a:buNone/>
              <a:defRPr/>
            </a:lvl3pPr>
            <a:lvl4pPr lvl="3" rtl="0" algn="r">
              <a:spcBef>
                <a:spcPts val="400"/>
              </a:spcBef>
              <a:spcAft>
                <a:spcPts val="0"/>
              </a:spcAft>
              <a:buSzPts val="1400"/>
              <a:buNone/>
              <a:defRPr/>
            </a:lvl4pPr>
            <a:lvl5pPr lvl="4" rtl="0" algn="r">
              <a:spcBef>
                <a:spcPts val="400"/>
              </a:spcBef>
              <a:spcAft>
                <a:spcPts val="0"/>
              </a:spcAft>
              <a:buSzPts val="1400"/>
              <a:buNone/>
              <a:defRPr/>
            </a:lvl5pPr>
            <a:lvl6pPr lvl="5" rtl="0" algn="r">
              <a:spcBef>
                <a:spcPts val="400"/>
              </a:spcBef>
              <a:spcAft>
                <a:spcPts val="0"/>
              </a:spcAft>
              <a:buSzPts val="1400"/>
              <a:buNone/>
              <a:defRPr/>
            </a:lvl6pPr>
            <a:lvl7pPr lvl="6" rtl="0" algn="r">
              <a:spcBef>
                <a:spcPts val="400"/>
              </a:spcBef>
              <a:spcAft>
                <a:spcPts val="0"/>
              </a:spcAft>
              <a:buSzPts val="1400"/>
              <a:buNone/>
              <a:defRPr/>
            </a:lvl7pPr>
            <a:lvl8pPr lvl="7" rtl="0" algn="r">
              <a:spcBef>
                <a:spcPts val="400"/>
              </a:spcBef>
              <a:spcAft>
                <a:spcPts val="0"/>
              </a:spcAft>
              <a:buSzPts val="1400"/>
              <a:buNone/>
              <a:defRPr/>
            </a:lvl8pPr>
            <a:lvl9pPr lvl="8" rtl="0" algn="r">
              <a:spcBef>
                <a:spcPts val="400"/>
              </a:spcBef>
              <a:spcAft>
                <a:spcPts val="0"/>
              </a:spcAft>
              <a:buSzPts val="1400"/>
              <a:buNone/>
              <a:defRPr/>
            </a:lvl9pPr>
          </a:lstStyle>
          <a:p/>
        </p:txBody>
      </p:sp>
      <p:pic>
        <p:nvPicPr>
          <p:cNvPr id="124" name="Google Shape;124;p14"/>
          <p:cNvPicPr preferRelativeResize="0"/>
          <p:nvPr/>
        </p:nvPicPr>
        <p:blipFill>
          <a:blip r:embed="rId3">
            <a:alphaModFix/>
          </a:blip>
          <a:stretch>
            <a:fillRect/>
          </a:stretch>
        </p:blipFill>
        <p:spPr>
          <a:xfrm flipH="1">
            <a:off x="8612743" y="4183607"/>
            <a:ext cx="803149" cy="802726"/>
          </a:xfrm>
          <a:prstGeom prst="rect">
            <a:avLst/>
          </a:prstGeom>
          <a:noFill/>
          <a:ln>
            <a:noFill/>
          </a:ln>
        </p:spPr>
      </p:pic>
      <p:pic>
        <p:nvPicPr>
          <p:cNvPr id="125" name="Google Shape;125;p14"/>
          <p:cNvPicPr preferRelativeResize="0"/>
          <p:nvPr/>
        </p:nvPicPr>
        <p:blipFill>
          <a:blip r:embed="rId4">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 tekst 1">
  <p:cSld name="CUSTOM_4_2_1">
    <p:spTree>
      <p:nvGrpSpPr>
        <p:cNvPr id="126" name="Shape 126"/>
        <p:cNvGrpSpPr/>
        <p:nvPr/>
      </p:nvGrpSpPr>
      <p:grpSpPr>
        <a:xfrm>
          <a:off x="0" y="0"/>
          <a:ext cx="0" cy="0"/>
          <a:chOff x="0" y="0"/>
          <a:chExt cx="0" cy="0"/>
        </a:xfrm>
      </p:grpSpPr>
      <p:sp>
        <p:nvSpPr>
          <p:cNvPr id="127" name="Google Shape;127;p15"/>
          <p:cNvSpPr/>
          <p:nvPr/>
        </p:nvSpPr>
        <p:spPr>
          <a:xfrm rot="5400000">
            <a:off x="2301675" y="2619956"/>
            <a:ext cx="3467400" cy="912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8" name="Google Shape;128;p15"/>
          <p:cNvSpPr txBox="1"/>
          <p:nvPr>
            <p:ph type="title"/>
          </p:nvPr>
        </p:nvSpPr>
        <p:spPr>
          <a:xfrm>
            <a:off x="4420688" y="1252838"/>
            <a:ext cx="3255600" cy="4089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spcBef>
                <a:spcPts val="0"/>
              </a:spcBef>
              <a:spcAft>
                <a:spcPts val="0"/>
              </a:spcAft>
              <a:buSzPts val="1100"/>
              <a:buNone/>
              <a:defRPr>
                <a:latin typeface="Source Sans Pro"/>
                <a:ea typeface="Source Sans Pro"/>
                <a:cs typeface="Source Sans Pro"/>
                <a:sym typeface="Source Sans Pro"/>
              </a:defRPr>
            </a:lvl2pPr>
            <a:lvl3pPr lvl="2" rtl="0">
              <a:spcBef>
                <a:spcPts val="0"/>
              </a:spcBef>
              <a:spcAft>
                <a:spcPts val="0"/>
              </a:spcAft>
              <a:buSzPts val="1100"/>
              <a:buNone/>
              <a:defRPr>
                <a:latin typeface="Source Sans Pro"/>
                <a:ea typeface="Source Sans Pro"/>
                <a:cs typeface="Source Sans Pro"/>
                <a:sym typeface="Source Sans Pro"/>
              </a:defRPr>
            </a:lvl3pPr>
            <a:lvl4pPr lvl="3" rtl="0">
              <a:spcBef>
                <a:spcPts val="0"/>
              </a:spcBef>
              <a:spcAft>
                <a:spcPts val="0"/>
              </a:spcAft>
              <a:buSzPts val="1100"/>
              <a:buNone/>
              <a:defRPr>
                <a:latin typeface="Source Sans Pro"/>
                <a:ea typeface="Source Sans Pro"/>
                <a:cs typeface="Source Sans Pro"/>
                <a:sym typeface="Source Sans Pro"/>
              </a:defRPr>
            </a:lvl4pPr>
            <a:lvl5pPr lvl="4" rtl="0">
              <a:spcBef>
                <a:spcPts val="0"/>
              </a:spcBef>
              <a:spcAft>
                <a:spcPts val="0"/>
              </a:spcAft>
              <a:buSzPts val="1100"/>
              <a:buNone/>
              <a:defRPr>
                <a:latin typeface="Source Sans Pro"/>
                <a:ea typeface="Source Sans Pro"/>
                <a:cs typeface="Source Sans Pro"/>
                <a:sym typeface="Source Sans Pro"/>
              </a:defRPr>
            </a:lvl5pPr>
            <a:lvl6pPr lvl="5" rtl="0">
              <a:spcBef>
                <a:spcPts val="0"/>
              </a:spcBef>
              <a:spcAft>
                <a:spcPts val="0"/>
              </a:spcAft>
              <a:buSzPts val="1100"/>
              <a:buNone/>
              <a:defRPr>
                <a:latin typeface="Source Sans Pro"/>
                <a:ea typeface="Source Sans Pro"/>
                <a:cs typeface="Source Sans Pro"/>
                <a:sym typeface="Source Sans Pro"/>
              </a:defRPr>
            </a:lvl6pPr>
            <a:lvl7pPr lvl="6" rtl="0">
              <a:spcBef>
                <a:spcPts val="0"/>
              </a:spcBef>
              <a:spcAft>
                <a:spcPts val="0"/>
              </a:spcAft>
              <a:buSzPts val="1100"/>
              <a:buNone/>
              <a:defRPr>
                <a:latin typeface="Source Sans Pro"/>
                <a:ea typeface="Source Sans Pro"/>
                <a:cs typeface="Source Sans Pro"/>
                <a:sym typeface="Source Sans Pro"/>
              </a:defRPr>
            </a:lvl7pPr>
            <a:lvl8pPr lvl="7" rtl="0">
              <a:spcBef>
                <a:spcPts val="0"/>
              </a:spcBef>
              <a:spcAft>
                <a:spcPts val="0"/>
              </a:spcAft>
              <a:buSzPts val="1100"/>
              <a:buNone/>
              <a:defRPr>
                <a:latin typeface="Source Sans Pro"/>
                <a:ea typeface="Source Sans Pro"/>
                <a:cs typeface="Source Sans Pro"/>
                <a:sym typeface="Source Sans Pro"/>
              </a:defRPr>
            </a:lvl8pPr>
            <a:lvl9pPr lvl="8" rtl="0">
              <a:spcBef>
                <a:spcPts val="0"/>
              </a:spcBef>
              <a:spcAft>
                <a:spcPts val="0"/>
              </a:spcAft>
              <a:buSzPts val="1100"/>
              <a:buNone/>
              <a:defRPr>
                <a:latin typeface="Source Sans Pro"/>
                <a:ea typeface="Source Sans Pro"/>
                <a:cs typeface="Source Sans Pro"/>
                <a:sym typeface="Source Sans Pro"/>
              </a:defRPr>
            </a:lvl9pPr>
          </a:lstStyle>
          <a:p/>
        </p:txBody>
      </p:sp>
      <p:sp>
        <p:nvSpPr>
          <p:cNvPr id="129" name="Google Shape;129;p15"/>
          <p:cNvSpPr txBox="1"/>
          <p:nvPr>
            <p:ph idx="1" type="subTitle"/>
          </p:nvPr>
        </p:nvSpPr>
        <p:spPr>
          <a:xfrm>
            <a:off x="4420688" y="1763363"/>
            <a:ext cx="2745300" cy="2640900"/>
          </a:xfrm>
          <a:prstGeom prst="rect">
            <a:avLst/>
          </a:prstGeom>
        </p:spPr>
        <p:txBody>
          <a:bodyPr anchorCtr="0" anchor="t" bIns="34275" lIns="68575" spcFirstLastPara="1" rIns="68575" wrap="square" tIns="34275">
            <a:noAutofit/>
          </a:bodyPr>
          <a:lstStyle>
            <a:lvl1pPr lvl="0" rtl="0">
              <a:spcBef>
                <a:spcPts val="0"/>
              </a:spcBef>
              <a:spcAft>
                <a:spcPts val="0"/>
              </a:spcAft>
              <a:buSzPts val="2000"/>
              <a:buNone/>
              <a:defRPr b="0"/>
            </a:lvl1pPr>
            <a:lvl2pPr lvl="1" rtl="0">
              <a:spcBef>
                <a:spcPts val="400"/>
              </a:spcBef>
              <a:spcAft>
                <a:spcPts val="0"/>
              </a:spcAft>
              <a:buSzPts val="1800"/>
              <a:buNone/>
              <a:defRPr/>
            </a:lvl2pPr>
            <a:lvl3pPr lvl="2" rtl="0">
              <a:spcBef>
                <a:spcPts val="400"/>
              </a:spcBef>
              <a:spcAft>
                <a:spcPts val="0"/>
              </a:spcAft>
              <a:buSzPts val="1800"/>
              <a:buNone/>
              <a:defRPr/>
            </a:lvl3pPr>
            <a:lvl4pPr lvl="3" rtl="0">
              <a:spcBef>
                <a:spcPts val="400"/>
              </a:spcBef>
              <a:spcAft>
                <a:spcPts val="0"/>
              </a:spcAft>
              <a:buSzPts val="14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pic>
        <p:nvPicPr>
          <p:cNvPr id="130" name="Google Shape;130;p15"/>
          <p:cNvPicPr preferRelativeResize="0"/>
          <p:nvPr/>
        </p:nvPicPr>
        <p:blipFill>
          <a:blip r:embed="rId2">
            <a:alphaModFix/>
          </a:blip>
          <a:stretch>
            <a:fillRect/>
          </a:stretch>
        </p:blipFill>
        <p:spPr>
          <a:xfrm flipH="1">
            <a:off x="2132297" y="931856"/>
            <a:ext cx="1857328" cy="3467474"/>
          </a:xfrm>
          <a:prstGeom prst="rect">
            <a:avLst/>
          </a:prstGeom>
          <a:noFill/>
          <a:ln>
            <a:noFill/>
          </a:ln>
        </p:spPr>
      </p:pic>
      <p:pic>
        <p:nvPicPr>
          <p:cNvPr id="131" name="Google Shape;131;p15"/>
          <p:cNvPicPr preferRelativeResize="0"/>
          <p:nvPr/>
        </p:nvPicPr>
        <p:blipFill>
          <a:blip r:embed="rId3">
            <a:alphaModFix/>
          </a:blip>
          <a:stretch>
            <a:fillRect/>
          </a:stretch>
        </p:blipFill>
        <p:spPr>
          <a:xfrm flipH="1">
            <a:off x="8612743" y="4183607"/>
            <a:ext cx="803149" cy="802726"/>
          </a:xfrm>
          <a:prstGeom prst="rect">
            <a:avLst/>
          </a:prstGeom>
          <a:noFill/>
          <a:ln>
            <a:noFill/>
          </a:ln>
        </p:spPr>
      </p:pic>
      <p:pic>
        <p:nvPicPr>
          <p:cNvPr id="132" name="Google Shape;132;p15"/>
          <p:cNvPicPr preferRelativeResize="0"/>
          <p:nvPr/>
        </p:nvPicPr>
        <p:blipFill>
          <a:blip r:embed="rId4">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 tekst 2">
  <p:cSld name="CUSTOM_4_2_1_1">
    <p:spTree>
      <p:nvGrpSpPr>
        <p:cNvPr id="133" name="Shape 133"/>
        <p:cNvGrpSpPr/>
        <p:nvPr/>
      </p:nvGrpSpPr>
      <p:grpSpPr>
        <a:xfrm>
          <a:off x="0" y="0"/>
          <a:ext cx="0" cy="0"/>
          <a:chOff x="0" y="0"/>
          <a:chExt cx="0" cy="0"/>
        </a:xfrm>
      </p:grpSpPr>
      <p:sp>
        <p:nvSpPr>
          <p:cNvPr id="134" name="Google Shape;134;p16"/>
          <p:cNvSpPr/>
          <p:nvPr/>
        </p:nvSpPr>
        <p:spPr>
          <a:xfrm rot="5400000">
            <a:off x="2301675" y="2619956"/>
            <a:ext cx="3467400" cy="912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5" name="Google Shape;135;p16"/>
          <p:cNvSpPr txBox="1"/>
          <p:nvPr>
            <p:ph type="title"/>
          </p:nvPr>
        </p:nvSpPr>
        <p:spPr>
          <a:xfrm>
            <a:off x="4420688" y="1252838"/>
            <a:ext cx="3255600" cy="4089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spcBef>
                <a:spcPts val="0"/>
              </a:spcBef>
              <a:spcAft>
                <a:spcPts val="0"/>
              </a:spcAft>
              <a:buSzPts val="1100"/>
              <a:buNone/>
              <a:defRPr>
                <a:latin typeface="Source Sans Pro"/>
                <a:ea typeface="Source Sans Pro"/>
                <a:cs typeface="Source Sans Pro"/>
                <a:sym typeface="Source Sans Pro"/>
              </a:defRPr>
            </a:lvl2pPr>
            <a:lvl3pPr lvl="2" rtl="0">
              <a:spcBef>
                <a:spcPts val="0"/>
              </a:spcBef>
              <a:spcAft>
                <a:spcPts val="0"/>
              </a:spcAft>
              <a:buSzPts val="1100"/>
              <a:buNone/>
              <a:defRPr>
                <a:latin typeface="Source Sans Pro"/>
                <a:ea typeface="Source Sans Pro"/>
                <a:cs typeface="Source Sans Pro"/>
                <a:sym typeface="Source Sans Pro"/>
              </a:defRPr>
            </a:lvl3pPr>
            <a:lvl4pPr lvl="3" rtl="0">
              <a:spcBef>
                <a:spcPts val="0"/>
              </a:spcBef>
              <a:spcAft>
                <a:spcPts val="0"/>
              </a:spcAft>
              <a:buSzPts val="1100"/>
              <a:buNone/>
              <a:defRPr>
                <a:latin typeface="Source Sans Pro"/>
                <a:ea typeface="Source Sans Pro"/>
                <a:cs typeface="Source Sans Pro"/>
                <a:sym typeface="Source Sans Pro"/>
              </a:defRPr>
            </a:lvl4pPr>
            <a:lvl5pPr lvl="4" rtl="0">
              <a:spcBef>
                <a:spcPts val="0"/>
              </a:spcBef>
              <a:spcAft>
                <a:spcPts val="0"/>
              </a:spcAft>
              <a:buSzPts val="1100"/>
              <a:buNone/>
              <a:defRPr>
                <a:latin typeface="Source Sans Pro"/>
                <a:ea typeface="Source Sans Pro"/>
                <a:cs typeface="Source Sans Pro"/>
                <a:sym typeface="Source Sans Pro"/>
              </a:defRPr>
            </a:lvl5pPr>
            <a:lvl6pPr lvl="5" rtl="0">
              <a:spcBef>
                <a:spcPts val="0"/>
              </a:spcBef>
              <a:spcAft>
                <a:spcPts val="0"/>
              </a:spcAft>
              <a:buSzPts val="1100"/>
              <a:buNone/>
              <a:defRPr>
                <a:latin typeface="Source Sans Pro"/>
                <a:ea typeface="Source Sans Pro"/>
                <a:cs typeface="Source Sans Pro"/>
                <a:sym typeface="Source Sans Pro"/>
              </a:defRPr>
            </a:lvl6pPr>
            <a:lvl7pPr lvl="6" rtl="0">
              <a:spcBef>
                <a:spcPts val="0"/>
              </a:spcBef>
              <a:spcAft>
                <a:spcPts val="0"/>
              </a:spcAft>
              <a:buSzPts val="1100"/>
              <a:buNone/>
              <a:defRPr>
                <a:latin typeface="Source Sans Pro"/>
                <a:ea typeface="Source Sans Pro"/>
                <a:cs typeface="Source Sans Pro"/>
                <a:sym typeface="Source Sans Pro"/>
              </a:defRPr>
            </a:lvl7pPr>
            <a:lvl8pPr lvl="7" rtl="0">
              <a:spcBef>
                <a:spcPts val="0"/>
              </a:spcBef>
              <a:spcAft>
                <a:spcPts val="0"/>
              </a:spcAft>
              <a:buSzPts val="1100"/>
              <a:buNone/>
              <a:defRPr>
                <a:latin typeface="Source Sans Pro"/>
                <a:ea typeface="Source Sans Pro"/>
                <a:cs typeface="Source Sans Pro"/>
                <a:sym typeface="Source Sans Pro"/>
              </a:defRPr>
            </a:lvl8pPr>
            <a:lvl9pPr lvl="8" rtl="0">
              <a:spcBef>
                <a:spcPts val="0"/>
              </a:spcBef>
              <a:spcAft>
                <a:spcPts val="0"/>
              </a:spcAft>
              <a:buSzPts val="1100"/>
              <a:buNone/>
              <a:defRPr>
                <a:latin typeface="Source Sans Pro"/>
                <a:ea typeface="Source Sans Pro"/>
                <a:cs typeface="Source Sans Pro"/>
                <a:sym typeface="Source Sans Pro"/>
              </a:defRPr>
            </a:lvl9pPr>
          </a:lstStyle>
          <a:p/>
        </p:txBody>
      </p:sp>
      <p:pic>
        <p:nvPicPr>
          <p:cNvPr id="136" name="Google Shape;136;p16"/>
          <p:cNvPicPr preferRelativeResize="0"/>
          <p:nvPr/>
        </p:nvPicPr>
        <p:blipFill>
          <a:blip r:embed="rId2">
            <a:alphaModFix/>
          </a:blip>
          <a:stretch>
            <a:fillRect/>
          </a:stretch>
        </p:blipFill>
        <p:spPr>
          <a:xfrm flipH="1">
            <a:off x="2096736" y="931856"/>
            <a:ext cx="1892889" cy="3467474"/>
          </a:xfrm>
          <a:prstGeom prst="rect">
            <a:avLst/>
          </a:prstGeom>
          <a:noFill/>
          <a:ln>
            <a:noFill/>
          </a:ln>
        </p:spPr>
      </p:pic>
      <p:sp>
        <p:nvSpPr>
          <p:cNvPr id="137" name="Google Shape;137;p16"/>
          <p:cNvSpPr txBox="1"/>
          <p:nvPr>
            <p:ph idx="1" type="subTitle"/>
          </p:nvPr>
        </p:nvSpPr>
        <p:spPr>
          <a:xfrm>
            <a:off x="4420688" y="1763363"/>
            <a:ext cx="2745300" cy="2640900"/>
          </a:xfrm>
          <a:prstGeom prst="rect">
            <a:avLst/>
          </a:prstGeom>
        </p:spPr>
        <p:txBody>
          <a:bodyPr anchorCtr="0" anchor="t" bIns="34275" lIns="68575" spcFirstLastPara="1" rIns="68575" wrap="square" tIns="34275">
            <a:noAutofit/>
          </a:bodyPr>
          <a:lstStyle>
            <a:lvl1pPr lvl="0" rtl="0">
              <a:spcBef>
                <a:spcPts val="0"/>
              </a:spcBef>
              <a:spcAft>
                <a:spcPts val="0"/>
              </a:spcAft>
              <a:buSzPts val="2000"/>
              <a:buNone/>
              <a:defRPr b="0"/>
            </a:lvl1pPr>
            <a:lvl2pPr lvl="1" rtl="0">
              <a:spcBef>
                <a:spcPts val="400"/>
              </a:spcBef>
              <a:spcAft>
                <a:spcPts val="0"/>
              </a:spcAft>
              <a:buSzPts val="1800"/>
              <a:buNone/>
              <a:defRPr/>
            </a:lvl2pPr>
            <a:lvl3pPr lvl="2" rtl="0">
              <a:spcBef>
                <a:spcPts val="400"/>
              </a:spcBef>
              <a:spcAft>
                <a:spcPts val="0"/>
              </a:spcAft>
              <a:buSzPts val="1800"/>
              <a:buNone/>
              <a:defRPr/>
            </a:lvl3pPr>
            <a:lvl4pPr lvl="3" rtl="0">
              <a:spcBef>
                <a:spcPts val="400"/>
              </a:spcBef>
              <a:spcAft>
                <a:spcPts val="0"/>
              </a:spcAft>
              <a:buSzPts val="14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pic>
        <p:nvPicPr>
          <p:cNvPr id="138" name="Google Shape;138;p16"/>
          <p:cNvPicPr preferRelativeResize="0"/>
          <p:nvPr/>
        </p:nvPicPr>
        <p:blipFill>
          <a:blip r:embed="rId3">
            <a:alphaModFix/>
          </a:blip>
          <a:stretch>
            <a:fillRect/>
          </a:stretch>
        </p:blipFill>
        <p:spPr>
          <a:xfrm flipH="1">
            <a:off x="8612743" y="4183607"/>
            <a:ext cx="803149" cy="802726"/>
          </a:xfrm>
          <a:prstGeom prst="rect">
            <a:avLst/>
          </a:prstGeom>
          <a:noFill/>
          <a:ln>
            <a:noFill/>
          </a:ln>
        </p:spPr>
      </p:pic>
      <p:pic>
        <p:nvPicPr>
          <p:cNvPr id="139" name="Google Shape;139;p16"/>
          <p:cNvPicPr preferRelativeResize="0"/>
          <p:nvPr/>
        </p:nvPicPr>
        <p:blipFill>
          <a:blip r:embed="rId4">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foto: custom">
  <p:cSld name="CUSTOM_4_1">
    <p:spTree>
      <p:nvGrpSpPr>
        <p:cNvPr id="140" name="Shape 140"/>
        <p:cNvGrpSpPr/>
        <p:nvPr/>
      </p:nvGrpSpPr>
      <p:grpSpPr>
        <a:xfrm>
          <a:off x="0" y="0"/>
          <a:ext cx="0" cy="0"/>
          <a:chOff x="0" y="0"/>
          <a:chExt cx="0" cy="0"/>
        </a:xfrm>
      </p:grpSpPr>
      <p:sp>
        <p:nvSpPr>
          <p:cNvPr id="141" name="Google Shape;141;p17"/>
          <p:cNvSpPr/>
          <p:nvPr/>
        </p:nvSpPr>
        <p:spPr>
          <a:xfrm rot="5400000">
            <a:off x="2636794" y="2619956"/>
            <a:ext cx="3467400" cy="912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 name="Google Shape;142;p17"/>
          <p:cNvSpPr txBox="1"/>
          <p:nvPr>
            <p:ph type="title"/>
          </p:nvPr>
        </p:nvSpPr>
        <p:spPr>
          <a:xfrm>
            <a:off x="862313" y="1252838"/>
            <a:ext cx="3255600" cy="408900"/>
          </a:xfrm>
          <a:prstGeom prst="rect">
            <a:avLst/>
          </a:prstGeom>
        </p:spPr>
        <p:txBody>
          <a:bodyPr anchorCtr="0" anchor="b" bIns="34275" lIns="68575" spcFirstLastPara="1" rIns="68575" wrap="square" tIns="34275">
            <a:noAutofit/>
          </a:bodyPr>
          <a:lstStyle>
            <a:lvl1pPr lvl="0" rtl="0" algn="r">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lgn="r">
              <a:spcBef>
                <a:spcPts val="0"/>
              </a:spcBef>
              <a:spcAft>
                <a:spcPts val="0"/>
              </a:spcAft>
              <a:buSzPts val="1100"/>
              <a:buNone/>
              <a:defRPr>
                <a:latin typeface="Source Sans Pro"/>
                <a:ea typeface="Source Sans Pro"/>
                <a:cs typeface="Source Sans Pro"/>
                <a:sym typeface="Source Sans Pro"/>
              </a:defRPr>
            </a:lvl2pPr>
            <a:lvl3pPr lvl="2" rtl="0" algn="r">
              <a:spcBef>
                <a:spcPts val="0"/>
              </a:spcBef>
              <a:spcAft>
                <a:spcPts val="0"/>
              </a:spcAft>
              <a:buSzPts val="1100"/>
              <a:buNone/>
              <a:defRPr>
                <a:latin typeface="Source Sans Pro"/>
                <a:ea typeface="Source Sans Pro"/>
                <a:cs typeface="Source Sans Pro"/>
                <a:sym typeface="Source Sans Pro"/>
              </a:defRPr>
            </a:lvl3pPr>
            <a:lvl4pPr lvl="3" rtl="0" algn="r">
              <a:spcBef>
                <a:spcPts val="0"/>
              </a:spcBef>
              <a:spcAft>
                <a:spcPts val="0"/>
              </a:spcAft>
              <a:buSzPts val="1100"/>
              <a:buNone/>
              <a:defRPr>
                <a:latin typeface="Source Sans Pro"/>
                <a:ea typeface="Source Sans Pro"/>
                <a:cs typeface="Source Sans Pro"/>
                <a:sym typeface="Source Sans Pro"/>
              </a:defRPr>
            </a:lvl4pPr>
            <a:lvl5pPr lvl="4" rtl="0" algn="r">
              <a:spcBef>
                <a:spcPts val="0"/>
              </a:spcBef>
              <a:spcAft>
                <a:spcPts val="0"/>
              </a:spcAft>
              <a:buSzPts val="1100"/>
              <a:buNone/>
              <a:defRPr>
                <a:latin typeface="Source Sans Pro"/>
                <a:ea typeface="Source Sans Pro"/>
                <a:cs typeface="Source Sans Pro"/>
                <a:sym typeface="Source Sans Pro"/>
              </a:defRPr>
            </a:lvl5pPr>
            <a:lvl6pPr lvl="5" rtl="0" algn="r">
              <a:spcBef>
                <a:spcPts val="0"/>
              </a:spcBef>
              <a:spcAft>
                <a:spcPts val="0"/>
              </a:spcAft>
              <a:buSzPts val="1100"/>
              <a:buNone/>
              <a:defRPr>
                <a:latin typeface="Source Sans Pro"/>
                <a:ea typeface="Source Sans Pro"/>
                <a:cs typeface="Source Sans Pro"/>
                <a:sym typeface="Source Sans Pro"/>
              </a:defRPr>
            </a:lvl6pPr>
            <a:lvl7pPr lvl="6" rtl="0" algn="r">
              <a:spcBef>
                <a:spcPts val="0"/>
              </a:spcBef>
              <a:spcAft>
                <a:spcPts val="0"/>
              </a:spcAft>
              <a:buSzPts val="1100"/>
              <a:buNone/>
              <a:defRPr>
                <a:latin typeface="Source Sans Pro"/>
                <a:ea typeface="Source Sans Pro"/>
                <a:cs typeface="Source Sans Pro"/>
                <a:sym typeface="Source Sans Pro"/>
              </a:defRPr>
            </a:lvl7pPr>
            <a:lvl8pPr lvl="7" rtl="0" algn="r">
              <a:spcBef>
                <a:spcPts val="0"/>
              </a:spcBef>
              <a:spcAft>
                <a:spcPts val="0"/>
              </a:spcAft>
              <a:buSzPts val="1100"/>
              <a:buNone/>
              <a:defRPr>
                <a:latin typeface="Source Sans Pro"/>
                <a:ea typeface="Source Sans Pro"/>
                <a:cs typeface="Source Sans Pro"/>
                <a:sym typeface="Source Sans Pro"/>
              </a:defRPr>
            </a:lvl8pPr>
            <a:lvl9pPr lvl="8" rtl="0" algn="r">
              <a:spcBef>
                <a:spcPts val="0"/>
              </a:spcBef>
              <a:spcAft>
                <a:spcPts val="0"/>
              </a:spcAft>
              <a:buSzPts val="1100"/>
              <a:buNone/>
              <a:defRPr>
                <a:latin typeface="Source Sans Pro"/>
                <a:ea typeface="Source Sans Pro"/>
                <a:cs typeface="Source Sans Pro"/>
                <a:sym typeface="Source Sans Pro"/>
              </a:defRPr>
            </a:lvl9pPr>
          </a:lstStyle>
          <a:p/>
        </p:txBody>
      </p:sp>
      <p:sp>
        <p:nvSpPr>
          <p:cNvPr id="143" name="Google Shape;143;p17"/>
          <p:cNvSpPr txBox="1"/>
          <p:nvPr>
            <p:ph idx="1" type="subTitle"/>
          </p:nvPr>
        </p:nvSpPr>
        <p:spPr>
          <a:xfrm>
            <a:off x="1372406" y="1763363"/>
            <a:ext cx="2745300" cy="2640900"/>
          </a:xfrm>
          <a:prstGeom prst="rect">
            <a:avLst/>
          </a:prstGeom>
        </p:spPr>
        <p:txBody>
          <a:bodyPr anchorCtr="0" anchor="t" bIns="34275" lIns="68575" spcFirstLastPara="1" rIns="68575" wrap="square" tIns="34275">
            <a:noAutofit/>
          </a:bodyPr>
          <a:lstStyle>
            <a:lvl1pPr lvl="0" rtl="0" algn="r">
              <a:spcBef>
                <a:spcPts val="0"/>
              </a:spcBef>
              <a:spcAft>
                <a:spcPts val="0"/>
              </a:spcAft>
              <a:buSzPts val="2000"/>
              <a:buNone/>
              <a:defRPr b="0"/>
            </a:lvl1pPr>
            <a:lvl2pPr lvl="1" rtl="0" algn="r">
              <a:spcBef>
                <a:spcPts val="400"/>
              </a:spcBef>
              <a:spcAft>
                <a:spcPts val="0"/>
              </a:spcAft>
              <a:buSzPts val="1800"/>
              <a:buNone/>
              <a:defRPr/>
            </a:lvl2pPr>
            <a:lvl3pPr lvl="2" rtl="0" algn="r">
              <a:spcBef>
                <a:spcPts val="400"/>
              </a:spcBef>
              <a:spcAft>
                <a:spcPts val="0"/>
              </a:spcAft>
              <a:buSzPts val="1800"/>
              <a:buNone/>
              <a:defRPr/>
            </a:lvl3pPr>
            <a:lvl4pPr lvl="3" rtl="0" algn="r">
              <a:spcBef>
                <a:spcPts val="400"/>
              </a:spcBef>
              <a:spcAft>
                <a:spcPts val="0"/>
              </a:spcAft>
              <a:buSzPts val="1400"/>
              <a:buNone/>
              <a:defRPr/>
            </a:lvl4pPr>
            <a:lvl5pPr lvl="4" rtl="0" algn="r">
              <a:spcBef>
                <a:spcPts val="400"/>
              </a:spcBef>
              <a:spcAft>
                <a:spcPts val="0"/>
              </a:spcAft>
              <a:buSzPts val="1400"/>
              <a:buNone/>
              <a:defRPr/>
            </a:lvl5pPr>
            <a:lvl6pPr lvl="5" rtl="0" algn="r">
              <a:spcBef>
                <a:spcPts val="400"/>
              </a:spcBef>
              <a:spcAft>
                <a:spcPts val="0"/>
              </a:spcAft>
              <a:buSzPts val="1400"/>
              <a:buNone/>
              <a:defRPr/>
            </a:lvl6pPr>
            <a:lvl7pPr lvl="6" rtl="0" algn="r">
              <a:spcBef>
                <a:spcPts val="400"/>
              </a:spcBef>
              <a:spcAft>
                <a:spcPts val="0"/>
              </a:spcAft>
              <a:buSzPts val="1400"/>
              <a:buNone/>
              <a:defRPr/>
            </a:lvl7pPr>
            <a:lvl8pPr lvl="7" rtl="0" algn="r">
              <a:spcBef>
                <a:spcPts val="400"/>
              </a:spcBef>
              <a:spcAft>
                <a:spcPts val="0"/>
              </a:spcAft>
              <a:buSzPts val="1400"/>
              <a:buNone/>
              <a:defRPr/>
            </a:lvl8pPr>
            <a:lvl9pPr lvl="8" rtl="0" algn="r">
              <a:spcBef>
                <a:spcPts val="400"/>
              </a:spcBef>
              <a:spcAft>
                <a:spcPts val="0"/>
              </a:spcAft>
              <a:buSzPts val="1400"/>
              <a:buNone/>
              <a:defRPr/>
            </a:lvl9pPr>
          </a:lstStyle>
          <a:p/>
        </p:txBody>
      </p:sp>
      <p:sp>
        <p:nvSpPr>
          <p:cNvPr id="144" name="Google Shape;144;p17"/>
          <p:cNvSpPr/>
          <p:nvPr>
            <p:ph idx="2" type="pic"/>
          </p:nvPr>
        </p:nvSpPr>
        <p:spPr>
          <a:xfrm>
            <a:off x="4416094" y="931856"/>
            <a:ext cx="1983000" cy="3467400"/>
          </a:xfrm>
          <a:prstGeom prst="rect">
            <a:avLst/>
          </a:prstGeom>
          <a:noFill/>
          <a:ln>
            <a:noFill/>
          </a:ln>
        </p:spPr>
      </p:sp>
      <p:pic>
        <p:nvPicPr>
          <p:cNvPr id="145" name="Google Shape;145;p17"/>
          <p:cNvPicPr preferRelativeResize="0"/>
          <p:nvPr/>
        </p:nvPicPr>
        <p:blipFill>
          <a:blip r:embed="rId2">
            <a:alphaModFix/>
          </a:blip>
          <a:stretch>
            <a:fillRect/>
          </a:stretch>
        </p:blipFill>
        <p:spPr>
          <a:xfrm flipH="1">
            <a:off x="8612743" y="4183607"/>
            <a:ext cx="803149" cy="802726"/>
          </a:xfrm>
          <a:prstGeom prst="rect">
            <a:avLst/>
          </a:prstGeom>
          <a:noFill/>
          <a:ln>
            <a:noFill/>
          </a:ln>
        </p:spPr>
      </p:pic>
      <p:pic>
        <p:nvPicPr>
          <p:cNvPr id="146" name="Google Shape;146;p17"/>
          <p:cNvPicPr preferRelativeResize="0"/>
          <p:nvPr/>
        </p:nvPicPr>
        <p:blipFill>
          <a:blip r:embed="rId3">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 tekst: custom">
  <p:cSld name="CUSTOM_4_2_1_1_1">
    <p:spTree>
      <p:nvGrpSpPr>
        <p:cNvPr id="147" name="Shape 147"/>
        <p:cNvGrpSpPr/>
        <p:nvPr/>
      </p:nvGrpSpPr>
      <p:grpSpPr>
        <a:xfrm>
          <a:off x="0" y="0"/>
          <a:ext cx="0" cy="0"/>
          <a:chOff x="0" y="0"/>
          <a:chExt cx="0" cy="0"/>
        </a:xfrm>
      </p:grpSpPr>
      <p:sp>
        <p:nvSpPr>
          <p:cNvPr id="148" name="Google Shape;148;p18"/>
          <p:cNvSpPr/>
          <p:nvPr/>
        </p:nvSpPr>
        <p:spPr>
          <a:xfrm rot="5400000">
            <a:off x="2301675" y="2619956"/>
            <a:ext cx="3467400" cy="912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9" name="Google Shape;149;p18"/>
          <p:cNvSpPr txBox="1"/>
          <p:nvPr>
            <p:ph type="title"/>
          </p:nvPr>
        </p:nvSpPr>
        <p:spPr>
          <a:xfrm>
            <a:off x="4420688" y="1252838"/>
            <a:ext cx="3255600" cy="4089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spcBef>
                <a:spcPts val="0"/>
              </a:spcBef>
              <a:spcAft>
                <a:spcPts val="0"/>
              </a:spcAft>
              <a:buSzPts val="1100"/>
              <a:buNone/>
              <a:defRPr>
                <a:latin typeface="Source Sans Pro"/>
                <a:ea typeface="Source Sans Pro"/>
                <a:cs typeface="Source Sans Pro"/>
                <a:sym typeface="Source Sans Pro"/>
              </a:defRPr>
            </a:lvl2pPr>
            <a:lvl3pPr lvl="2" rtl="0">
              <a:spcBef>
                <a:spcPts val="0"/>
              </a:spcBef>
              <a:spcAft>
                <a:spcPts val="0"/>
              </a:spcAft>
              <a:buSzPts val="1100"/>
              <a:buNone/>
              <a:defRPr>
                <a:latin typeface="Source Sans Pro"/>
                <a:ea typeface="Source Sans Pro"/>
                <a:cs typeface="Source Sans Pro"/>
                <a:sym typeface="Source Sans Pro"/>
              </a:defRPr>
            </a:lvl3pPr>
            <a:lvl4pPr lvl="3" rtl="0">
              <a:spcBef>
                <a:spcPts val="0"/>
              </a:spcBef>
              <a:spcAft>
                <a:spcPts val="0"/>
              </a:spcAft>
              <a:buSzPts val="1100"/>
              <a:buNone/>
              <a:defRPr>
                <a:latin typeface="Source Sans Pro"/>
                <a:ea typeface="Source Sans Pro"/>
                <a:cs typeface="Source Sans Pro"/>
                <a:sym typeface="Source Sans Pro"/>
              </a:defRPr>
            </a:lvl4pPr>
            <a:lvl5pPr lvl="4" rtl="0">
              <a:spcBef>
                <a:spcPts val="0"/>
              </a:spcBef>
              <a:spcAft>
                <a:spcPts val="0"/>
              </a:spcAft>
              <a:buSzPts val="1100"/>
              <a:buNone/>
              <a:defRPr>
                <a:latin typeface="Source Sans Pro"/>
                <a:ea typeface="Source Sans Pro"/>
                <a:cs typeface="Source Sans Pro"/>
                <a:sym typeface="Source Sans Pro"/>
              </a:defRPr>
            </a:lvl5pPr>
            <a:lvl6pPr lvl="5" rtl="0">
              <a:spcBef>
                <a:spcPts val="0"/>
              </a:spcBef>
              <a:spcAft>
                <a:spcPts val="0"/>
              </a:spcAft>
              <a:buSzPts val="1100"/>
              <a:buNone/>
              <a:defRPr>
                <a:latin typeface="Source Sans Pro"/>
                <a:ea typeface="Source Sans Pro"/>
                <a:cs typeface="Source Sans Pro"/>
                <a:sym typeface="Source Sans Pro"/>
              </a:defRPr>
            </a:lvl6pPr>
            <a:lvl7pPr lvl="6" rtl="0">
              <a:spcBef>
                <a:spcPts val="0"/>
              </a:spcBef>
              <a:spcAft>
                <a:spcPts val="0"/>
              </a:spcAft>
              <a:buSzPts val="1100"/>
              <a:buNone/>
              <a:defRPr>
                <a:latin typeface="Source Sans Pro"/>
                <a:ea typeface="Source Sans Pro"/>
                <a:cs typeface="Source Sans Pro"/>
                <a:sym typeface="Source Sans Pro"/>
              </a:defRPr>
            </a:lvl7pPr>
            <a:lvl8pPr lvl="7" rtl="0">
              <a:spcBef>
                <a:spcPts val="0"/>
              </a:spcBef>
              <a:spcAft>
                <a:spcPts val="0"/>
              </a:spcAft>
              <a:buSzPts val="1100"/>
              <a:buNone/>
              <a:defRPr>
                <a:latin typeface="Source Sans Pro"/>
                <a:ea typeface="Source Sans Pro"/>
                <a:cs typeface="Source Sans Pro"/>
                <a:sym typeface="Source Sans Pro"/>
              </a:defRPr>
            </a:lvl8pPr>
            <a:lvl9pPr lvl="8" rtl="0">
              <a:spcBef>
                <a:spcPts val="0"/>
              </a:spcBef>
              <a:spcAft>
                <a:spcPts val="0"/>
              </a:spcAft>
              <a:buSzPts val="1100"/>
              <a:buNone/>
              <a:defRPr>
                <a:latin typeface="Source Sans Pro"/>
                <a:ea typeface="Source Sans Pro"/>
                <a:cs typeface="Source Sans Pro"/>
                <a:sym typeface="Source Sans Pro"/>
              </a:defRPr>
            </a:lvl9pPr>
          </a:lstStyle>
          <a:p/>
        </p:txBody>
      </p:sp>
      <p:sp>
        <p:nvSpPr>
          <p:cNvPr id="150" name="Google Shape;150;p18"/>
          <p:cNvSpPr/>
          <p:nvPr>
            <p:ph idx="2" type="pic"/>
          </p:nvPr>
        </p:nvSpPr>
        <p:spPr>
          <a:xfrm>
            <a:off x="2006475" y="931856"/>
            <a:ext cx="1983000" cy="3467400"/>
          </a:xfrm>
          <a:prstGeom prst="rect">
            <a:avLst/>
          </a:prstGeom>
          <a:noFill/>
          <a:ln>
            <a:noFill/>
          </a:ln>
        </p:spPr>
      </p:sp>
      <p:sp>
        <p:nvSpPr>
          <p:cNvPr id="151" name="Google Shape;151;p18"/>
          <p:cNvSpPr txBox="1"/>
          <p:nvPr>
            <p:ph idx="1" type="subTitle"/>
          </p:nvPr>
        </p:nvSpPr>
        <p:spPr>
          <a:xfrm>
            <a:off x="4420688" y="1763363"/>
            <a:ext cx="2745300" cy="2640900"/>
          </a:xfrm>
          <a:prstGeom prst="rect">
            <a:avLst/>
          </a:prstGeom>
        </p:spPr>
        <p:txBody>
          <a:bodyPr anchorCtr="0" anchor="t" bIns="34275" lIns="68575" spcFirstLastPara="1" rIns="68575" wrap="square" tIns="34275">
            <a:noAutofit/>
          </a:bodyPr>
          <a:lstStyle>
            <a:lvl1pPr lvl="0" rtl="0">
              <a:spcBef>
                <a:spcPts val="0"/>
              </a:spcBef>
              <a:spcAft>
                <a:spcPts val="0"/>
              </a:spcAft>
              <a:buSzPts val="2000"/>
              <a:buNone/>
              <a:defRPr b="0"/>
            </a:lvl1pPr>
            <a:lvl2pPr lvl="1" rtl="0">
              <a:spcBef>
                <a:spcPts val="400"/>
              </a:spcBef>
              <a:spcAft>
                <a:spcPts val="0"/>
              </a:spcAft>
              <a:buSzPts val="1800"/>
              <a:buNone/>
              <a:defRPr/>
            </a:lvl2pPr>
            <a:lvl3pPr lvl="2" rtl="0">
              <a:spcBef>
                <a:spcPts val="400"/>
              </a:spcBef>
              <a:spcAft>
                <a:spcPts val="0"/>
              </a:spcAft>
              <a:buSzPts val="1800"/>
              <a:buNone/>
              <a:defRPr/>
            </a:lvl3pPr>
            <a:lvl4pPr lvl="3" rtl="0">
              <a:spcBef>
                <a:spcPts val="400"/>
              </a:spcBef>
              <a:spcAft>
                <a:spcPts val="0"/>
              </a:spcAft>
              <a:buSzPts val="14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pic>
        <p:nvPicPr>
          <p:cNvPr id="152" name="Google Shape;152;p18"/>
          <p:cNvPicPr preferRelativeResize="0"/>
          <p:nvPr/>
        </p:nvPicPr>
        <p:blipFill>
          <a:blip r:embed="rId2">
            <a:alphaModFix/>
          </a:blip>
          <a:stretch>
            <a:fillRect/>
          </a:stretch>
        </p:blipFill>
        <p:spPr>
          <a:xfrm flipH="1">
            <a:off x="8612743" y="4183607"/>
            <a:ext cx="803149" cy="802726"/>
          </a:xfrm>
          <a:prstGeom prst="rect">
            <a:avLst/>
          </a:prstGeom>
          <a:noFill/>
          <a:ln>
            <a:noFill/>
          </a:ln>
        </p:spPr>
      </p:pic>
      <p:pic>
        <p:nvPicPr>
          <p:cNvPr id="153" name="Google Shape;153;p18"/>
          <p:cNvPicPr preferRelativeResize="0"/>
          <p:nvPr/>
        </p:nvPicPr>
        <p:blipFill>
          <a:blip r:embed="rId3">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5">
    <p:spTree>
      <p:nvGrpSpPr>
        <p:cNvPr id="154" name="Shape 154"/>
        <p:cNvGrpSpPr/>
        <p:nvPr/>
      </p:nvGrpSpPr>
      <p:grpSpPr>
        <a:xfrm>
          <a:off x="0" y="0"/>
          <a:ext cx="0" cy="0"/>
          <a:chOff x="0" y="0"/>
          <a:chExt cx="0" cy="0"/>
        </a:xfrm>
      </p:grpSpPr>
      <p:sp>
        <p:nvSpPr>
          <p:cNvPr id="155" name="Google Shape;155;p19"/>
          <p:cNvSpPr txBox="1"/>
          <p:nvPr>
            <p:ph idx="1" type="subTitle"/>
          </p:nvPr>
        </p:nvSpPr>
        <p:spPr>
          <a:xfrm>
            <a:off x="5012200" y="2789196"/>
            <a:ext cx="1935900" cy="1635000"/>
          </a:xfrm>
          <a:prstGeom prst="rect">
            <a:avLst/>
          </a:prstGeom>
        </p:spPr>
        <p:txBody>
          <a:bodyPr anchorCtr="0" anchor="t" bIns="34275" lIns="68575" spcFirstLastPara="1" rIns="68575" wrap="square" tIns="34275">
            <a:noAutofit/>
          </a:bodyPr>
          <a:lstStyle>
            <a:lvl1pPr lvl="0">
              <a:lnSpc>
                <a:spcPct val="100000"/>
              </a:lnSpc>
              <a:spcBef>
                <a:spcPts val="0"/>
              </a:spcBef>
              <a:spcAft>
                <a:spcPts val="0"/>
              </a:spcAft>
              <a:buSzPts val="1800"/>
              <a:buFont typeface="Source Sans Pro"/>
              <a:buNone/>
              <a:defRPr b="0" sz="1800">
                <a:latin typeface="Source Sans Pro"/>
                <a:ea typeface="Source Sans Pro"/>
                <a:cs typeface="Source Sans Pro"/>
                <a:sym typeface="Source Sans Pro"/>
              </a:defRPr>
            </a:lvl1pPr>
            <a:lvl2pPr lvl="1">
              <a:lnSpc>
                <a:spcPct val="100000"/>
              </a:lnSpc>
              <a:spcBef>
                <a:spcPts val="400"/>
              </a:spcBef>
              <a:spcAft>
                <a:spcPts val="0"/>
              </a:spcAft>
              <a:buSzPts val="1800"/>
              <a:buNone/>
              <a:defRPr sz="1800"/>
            </a:lvl2pPr>
            <a:lvl3pPr lvl="2">
              <a:lnSpc>
                <a:spcPct val="100000"/>
              </a:lnSpc>
              <a:spcBef>
                <a:spcPts val="400"/>
              </a:spcBef>
              <a:spcAft>
                <a:spcPts val="0"/>
              </a:spcAft>
              <a:buSzPts val="1800"/>
              <a:buFont typeface="Source Sans Pro"/>
              <a:buNone/>
              <a:defRPr sz="1800">
                <a:latin typeface="Source Sans Pro"/>
                <a:ea typeface="Source Sans Pro"/>
                <a:cs typeface="Source Sans Pro"/>
                <a:sym typeface="Source Sans Pro"/>
              </a:defRPr>
            </a:lvl3pPr>
            <a:lvl4pPr lvl="3">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4pPr>
            <a:lvl5pPr lvl="4">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5pPr>
            <a:lvl6pPr lvl="5">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6pPr>
            <a:lvl7pPr lvl="6">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7pPr>
            <a:lvl8pPr lvl="7">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8pPr>
            <a:lvl9pPr lvl="8">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9pPr>
          </a:lstStyle>
          <a:p/>
        </p:txBody>
      </p:sp>
      <p:sp>
        <p:nvSpPr>
          <p:cNvPr id="156" name="Google Shape;156;p19"/>
          <p:cNvSpPr/>
          <p:nvPr>
            <p:ph idx="2" type="pic"/>
          </p:nvPr>
        </p:nvSpPr>
        <p:spPr>
          <a:xfrm>
            <a:off x="2909950" y="2078140"/>
            <a:ext cx="1935900" cy="1746300"/>
          </a:xfrm>
          <a:prstGeom prst="rect">
            <a:avLst/>
          </a:prstGeom>
          <a:noFill/>
          <a:ln>
            <a:noFill/>
          </a:ln>
        </p:spPr>
      </p:sp>
      <p:sp>
        <p:nvSpPr>
          <p:cNvPr id="157" name="Google Shape;157;p19"/>
          <p:cNvSpPr txBox="1"/>
          <p:nvPr>
            <p:ph type="title"/>
          </p:nvPr>
        </p:nvSpPr>
        <p:spPr>
          <a:xfrm>
            <a:off x="1121125" y="1060175"/>
            <a:ext cx="3774000" cy="370800"/>
          </a:xfrm>
          <a:prstGeom prst="rect">
            <a:avLst/>
          </a:prstGeom>
        </p:spPr>
        <p:txBody>
          <a:bodyPr anchorCtr="0" anchor="t" bIns="34275" lIns="68575" spcFirstLastPara="1" rIns="68575" wrap="square" tIns="34275">
            <a:noAutofit/>
          </a:bodyPr>
          <a:lstStyle>
            <a:lvl1pPr lvl="0" algn="r">
              <a:lnSpc>
                <a:spcPct val="100000"/>
              </a:lnSpc>
              <a:spcBef>
                <a:spcPts val="0"/>
              </a:spcBef>
              <a:spcAft>
                <a:spcPts val="0"/>
              </a:spcAft>
              <a:buClr>
                <a:srgbClr val="0097A9"/>
              </a:buClr>
              <a:buSzPts val="2100"/>
              <a:buFont typeface="Source Sans Pro"/>
              <a:buNone/>
              <a:defRPr b="1" sz="2100">
                <a:solidFill>
                  <a:srgbClr val="0097A9"/>
                </a:solidFill>
                <a:latin typeface="Source Sans Pro"/>
                <a:ea typeface="Source Sans Pro"/>
                <a:cs typeface="Source Sans Pro"/>
                <a:sym typeface="Source Sans Pro"/>
              </a:defRPr>
            </a:lvl1pPr>
            <a:lvl2pPr lvl="1">
              <a:lnSpc>
                <a:spcPct val="100000"/>
              </a:lnSpc>
              <a:spcBef>
                <a:spcPts val="0"/>
              </a:spcBef>
              <a:spcAft>
                <a:spcPts val="0"/>
              </a:spcAft>
              <a:buSzPts val="1100"/>
              <a:buNone/>
              <a:defRPr>
                <a:latin typeface="Source Sans Pro"/>
                <a:ea typeface="Source Sans Pro"/>
                <a:cs typeface="Source Sans Pro"/>
                <a:sym typeface="Source Sans Pro"/>
              </a:defRPr>
            </a:lvl2pPr>
            <a:lvl3pPr lvl="2">
              <a:lnSpc>
                <a:spcPct val="100000"/>
              </a:lnSpc>
              <a:spcBef>
                <a:spcPts val="0"/>
              </a:spcBef>
              <a:spcAft>
                <a:spcPts val="0"/>
              </a:spcAft>
              <a:buSzPts val="1100"/>
              <a:buNone/>
              <a:defRPr>
                <a:latin typeface="Source Sans Pro"/>
                <a:ea typeface="Source Sans Pro"/>
                <a:cs typeface="Source Sans Pro"/>
                <a:sym typeface="Source Sans Pro"/>
              </a:defRPr>
            </a:lvl3pPr>
            <a:lvl4pPr lvl="3">
              <a:lnSpc>
                <a:spcPct val="100000"/>
              </a:lnSpc>
              <a:spcBef>
                <a:spcPts val="0"/>
              </a:spcBef>
              <a:spcAft>
                <a:spcPts val="0"/>
              </a:spcAft>
              <a:buSzPts val="1100"/>
              <a:buNone/>
              <a:defRPr>
                <a:latin typeface="Source Sans Pro"/>
                <a:ea typeface="Source Sans Pro"/>
                <a:cs typeface="Source Sans Pro"/>
                <a:sym typeface="Source Sans Pro"/>
              </a:defRPr>
            </a:lvl4pPr>
            <a:lvl5pPr lvl="4">
              <a:lnSpc>
                <a:spcPct val="100000"/>
              </a:lnSpc>
              <a:spcBef>
                <a:spcPts val="0"/>
              </a:spcBef>
              <a:spcAft>
                <a:spcPts val="0"/>
              </a:spcAft>
              <a:buSzPts val="1100"/>
              <a:buNone/>
              <a:defRPr>
                <a:latin typeface="Source Sans Pro"/>
                <a:ea typeface="Source Sans Pro"/>
                <a:cs typeface="Source Sans Pro"/>
                <a:sym typeface="Source Sans Pro"/>
              </a:defRPr>
            </a:lvl5pPr>
            <a:lvl6pPr lvl="5">
              <a:lnSpc>
                <a:spcPct val="100000"/>
              </a:lnSpc>
              <a:spcBef>
                <a:spcPts val="0"/>
              </a:spcBef>
              <a:spcAft>
                <a:spcPts val="0"/>
              </a:spcAft>
              <a:buSzPts val="1100"/>
              <a:buNone/>
              <a:defRPr>
                <a:latin typeface="Source Sans Pro"/>
                <a:ea typeface="Source Sans Pro"/>
                <a:cs typeface="Source Sans Pro"/>
                <a:sym typeface="Source Sans Pro"/>
              </a:defRPr>
            </a:lvl6pPr>
            <a:lvl7pPr lvl="6">
              <a:lnSpc>
                <a:spcPct val="100000"/>
              </a:lnSpc>
              <a:spcBef>
                <a:spcPts val="0"/>
              </a:spcBef>
              <a:spcAft>
                <a:spcPts val="0"/>
              </a:spcAft>
              <a:buSzPts val="1100"/>
              <a:buNone/>
              <a:defRPr>
                <a:latin typeface="Source Sans Pro"/>
                <a:ea typeface="Source Sans Pro"/>
                <a:cs typeface="Source Sans Pro"/>
                <a:sym typeface="Source Sans Pro"/>
              </a:defRPr>
            </a:lvl7pPr>
            <a:lvl8pPr lvl="7">
              <a:lnSpc>
                <a:spcPct val="100000"/>
              </a:lnSpc>
              <a:spcBef>
                <a:spcPts val="0"/>
              </a:spcBef>
              <a:spcAft>
                <a:spcPts val="0"/>
              </a:spcAft>
              <a:buSzPts val="1100"/>
              <a:buNone/>
              <a:defRPr>
                <a:latin typeface="Source Sans Pro"/>
                <a:ea typeface="Source Sans Pro"/>
                <a:cs typeface="Source Sans Pro"/>
                <a:sym typeface="Source Sans Pro"/>
              </a:defRPr>
            </a:lvl8pPr>
            <a:lvl9pPr lvl="8">
              <a:lnSpc>
                <a:spcPct val="100000"/>
              </a:lnSpc>
              <a:spcBef>
                <a:spcPts val="0"/>
              </a:spcBef>
              <a:spcAft>
                <a:spcPts val="0"/>
              </a:spcAft>
              <a:buSzPts val="1100"/>
              <a:buNone/>
              <a:defRPr>
                <a:latin typeface="Source Sans Pro"/>
                <a:ea typeface="Source Sans Pro"/>
                <a:cs typeface="Source Sans Pro"/>
                <a:sym typeface="Source Sans Pro"/>
              </a:defRPr>
            </a:lvl9pPr>
          </a:lstStyle>
          <a:p/>
        </p:txBody>
      </p:sp>
      <p:sp>
        <p:nvSpPr>
          <p:cNvPr id="158" name="Google Shape;158;p19"/>
          <p:cNvSpPr/>
          <p:nvPr/>
        </p:nvSpPr>
        <p:spPr>
          <a:xfrm>
            <a:off x="2909956" y="3824275"/>
            <a:ext cx="1935900" cy="867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59" name="Google Shape;159;p19"/>
          <p:cNvPicPr preferRelativeResize="0"/>
          <p:nvPr/>
        </p:nvPicPr>
        <p:blipFill>
          <a:blip r:embed="rId2">
            <a:alphaModFix/>
          </a:blip>
          <a:stretch>
            <a:fillRect/>
          </a:stretch>
        </p:blipFill>
        <p:spPr>
          <a:xfrm flipH="1">
            <a:off x="8612743" y="4183607"/>
            <a:ext cx="803149" cy="802726"/>
          </a:xfrm>
          <a:prstGeom prst="rect">
            <a:avLst/>
          </a:prstGeom>
          <a:noFill/>
          <a:ln>
            <a:noFill/>
          </a:ln>
        </p:spPr>
      </p:pic>
      <p:pic>
        <p:nvPicPr>
          <p:cNvPr id="160" name="Google Shape;160;p19"/>
          <p:cNvPicPr preferRelativeResize="0"/>
          <p:nvPr/>
        </p:nvPicPr>
        <p:blipFill>
          <a:blip r:embed="rId3">
            <a:alphaModFix/>
          </a:blip>
          <a:stretch>
            <a:fillRect/>
          </a:stretch>
        </p:blipFill>
        <p:spPr>
          <a:xfrm>
            <a:off x="121900" y="96200"/>
            <a:ext cx="692551" cy="692551"/>
          </a:xfrm>
          <a:prstGeom prst="rect">
            <a:avLst/>
          </a:prstGeom>
          <a:noFill/>
          <a:ln>
            <a:noFill/>
          </a:ln>
        </p:spPr>
      </p:pic>
      <p:sp>
        <p:nvSpPr>
          <p:cNvPr id="161" name="Google Shape;161;p19"/>
          <p:cNvSpPr txBox="1"/>
          <p:nvPr>
            <p:ph idx="3" type="subTitle"/>
          </p:nvPr>
        </p:nvSpPr>
        <p:spPr>
          <a:xfrm>
            <a:off x="1078150" y="1463520"/>
            <a:ext cx="3811200" cy="276600"/>
          </a:xfrm>
          <a:prstGeom prst="rect">
            <a:avLst/>
          </a:prstGeom>
        </p:spPr>
        <p:txBody>
          <a:bodyPr anchorCtr="0" anchor="t" bIns="34275" lIns="68575" spcFirstLastPara="1" rIns="68575" wrap="square" tIns="34275">
            <a:noAutofit/>
          </a:bodyPr>
          <a:lstStyle>
            <a:lvl1pPr lvl="0" rtl="0" algn="r">
              <a:spcBef>
                <a:spcPts val="0"/>
              </a:spcBef>
              <a:spcAft>
                <a:spcPts val="0"/>
              </a:spcAft>
              <a:buClr>
                <a:srgbClr val="00966C"/>
              </a:buClr>
              <a:buSzPts val="1800"/>
              <a:buNone/>
              <a:defRPr sz="1800">
                <a:solidFill>
                  <a:srgbClr val="00966C"/>
                </a:solidFill>
              </a:defRPr>
            </a:lvl1pPr>
            <a:lvl2pPr lvl="1" rtl="0">
              <a:spcBef>
                <a:spcPts val="400"/>
              </a:spcBef>
              <a:spcAft>
                <a:spcPts val="0"/>
              </a:spcAft>
              <a:buSzPts val="1800"/>
              <a:buNone/>
              <a:defRPr/>
            </a:lvl2pPr>
            <a:lvl3pPr lvl="2" rtl="0">
              <a:spcBef>
                <a:spcPts val="400"/>
              </a:spcBef>
              <a:spcAft>
                <a:spcPts val="0"/>
              </a:spcAft>
              <a:buSzPts val="1800"/>
              <a:buNone/>
              <a:defRPr/>
            </a:lvl3pPr>
            <a:lvl4pPr lvl="3" rtl="0">
              <a:spcBef>
                <a:spcPts val="400"/>
              </a:spcBef>
              <a:spcAft>
                <a:spcPts val="0"/>
              </a:spcAft>
              <a:buSzPts val="14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sp>
        <p:nvSpPr>
          <p:cNvPr id="162" name="Google Shape;162;p19"/>
          <p:cNvSpPr txBox="1"/>
          <p:nvPr/>
        </p:nvSpPr>
        <p:spPr>
          <a:xfrm>
            <a:off x="5012200" y="2374288"/>
            <a:ext cx="8031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800">
                <a:solidFill>
                  <a:srgbClr val="0097A9"/>
                </a:solidFill>
                <a:latin typeface="Source Sans Pro"/>
                <a:ea typeface="Source Sans Pro"/>
                <a:cs typeface="Source Sans Pro"/>
                <a:sym typeface="Source Sans Pro"/>
              </a:rPr>
              <a:t>“</a:t>
            </a:r>
            <a:endParaRPr sz="3800">
              <a:solidFill>
                <a:srgbClr val="0097A9"/>
              </a:solidFill>
              <a:latin typeface="Source Sans Pro"/>
              <a:ea typeface="Source Sans Pro"/>
              <a:cs typeface="Source Sans Pro"/>
              <a:sym typeface="Source Sans Pro"/>
            </a:endParaRPr>
          </a:p>
        </p:txBody>
      </p:sp>
      <p:pic>
        <p:nvPicPr>
          <p:cNvPr id="163" name="Google Shape;163;p19"/>
          <p:cNvPicPr preferRelativeResize="0"/>
          <p:nvPr/>
        </p:nvPicPr>
        <p:blipFill>
          <a:blip r:embed="rId4">
            <a:alphaModFix/>
          </a:blip>
          <a:stretch>
            <a:fillRect/>
          </a:stretch>
        </p:blipFill>
        <p:spPr>
          <a:xfrm flipH="1">
            <a:off x="4738349" y="1093548"/>
            <a:ext cx="692552" cy="69222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e ben ik? ">
  <p:cSld name="CUSTOM_5_2">
    <p:spTree>
      <p:nvGrpSpPr>
        <p:cNvPr id="164" name="Shape 164"/>
        <p:cNvGrpSpPr/>
        <p:nvPr/>
      </p:nvGrpSpPr>
      <p:grpSpPr>
        <a:xfrm>
          <a:off x="0" y="0"/>
          <a:ext cx="0" cy="0"/>
          <a:chOff x="0" y="0"/>
          <a:chExt cx="0" cy="0"/>
        </a:xfrm>
      </p:grpSpPr>
      <p:sp>
        <p:nvSpPr>
          <p:cNvPr id="165" name="Google Shape;165;p20"/>
          <p:cNvSpPr txBox="1"/>
          <p:nvPr/>
        </p:nvSpPr>
        <p:spPr>
          <a:xfrm>
            <a:off x="1126225" y="762250"/>
            <a:ext cx="3770100" cy="3501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nl" sz="2100">
                <a:solidFill>
                  <a:srgbClr val="0097A9"/>
                </a:solidFill>
                <a:latin typeface="Source Sans Pro"/>
                <a:ea typeface="Source Sans Pro"/>
                <a:cs typeface="Source Sans Pro"/>
                <a:sym typeface="Source Sans Pro"/>
              </a:rPr>
              <a:t>WIE BEN IK?</a:t>
            </a:r>
            <a:endParaRPr sz="2100">
              <a:solidFill>
                <a:srgbClr val="0097A9"/>
              </a:solidFill>
              <a:latin typeface="Source Sans Pro"/>
              <a:ea typeface="Source Sans Pro"/>
              <a:cs typeface="Source Sans Pro"/>
              <a:sym typeface="Source Sans Pro"/>
            </a:endParaRPr>
          </a:p>
        </p:txBody>
      </p:sp>
      <p:sp>
        <p:nvSpPr>
          <p:cNvPr id="166" name="Google Shape;166;p20"/>
          <p:cNvSpPr txBox="1"/>
          <p:nvPr>
            <p:ph idx="1" type="subTitle"/>
          </p:nvPr>
        </p:nvSpPr>
        <p:spPr>
          <a:xfrm>
            <a:off x="2836125" y="3693025"/>
            <a:ext cx="2009700" cy="1142100"/>
          </a:xfrm>
          <a:prstGeom prst="rect">
            <a:avLst/>
          </a:prstGeom>
        </p:spPr>
        <p:txBody>
          <a:bodyPr anchorCtr="0" anchor="t" bIns="34275" lIns="68575" spcFirstLastPara="1" rIns="68575" wrap="square" tIns="34275">
            <a:noAutofit/>
          </a:bodyPr>
          <a:lstStyle>
            <a:lvl1pPr lvl="0" rtl="0">
              <a:lnSpc>
                <a:spcPct val="100000"/>
              </a:lnSpc>
              <a:spcBef>
                <a:spcPts val="0"/>
              </a:spcBef>
              <a:spcAft>
                <a:spcPts val="0"/>
              </a:spcAft>
              <a:buSzPts val="1800"/>
              <a:buFont typeface="Source Sans Pro"/>
              <a:buNone/>
              <a:defRPr b="0" sz="1800">
                <a:latin typeface="Source Sans Pro"/>
                <a:ea typeface="Source Sans Pro"/>
                <a:cs typeface="Source Sans Pro"/>
                <a:sym typeface="Source Sans Pro"/>
              </a:defRPr>
            </a:lvl1pPr>
            <a:lvl2pPr lvl="1" rtl="0">
              <a:lnSpc>
                <a:spcPct val="100000"/>
              </a:lnSpc>
              <a:spcBef>
                <a:spcPts val="400"/>
              </a:spcBef>
              <a:spcAft>
                <a:spcPts val="0"/>
              </a:spcAft>
              <a:buSzPts val="1800"/>
              <a:buNone/>
              <a:defRPr sz="1800"/>
            </a:lvl2pPr>
            <a:lvl3pPr lvl="2" rtl="0">
              <a:lnSpc>
                <a:spcPct val="100000"/>
              </a:lnSpc>
              <a:spcBef>
                <a:spcPts val="400"/>
              </a:spcBef>
              <a:spcAft>
                <a:spcPts val="0"/>
              </a:spcAft>
              <a:buSzPts val="1800"/>
              <a:buFont typeface="Source Sans Pro"/>
              <a:buNone/>
              <a:defRPr sz="1800">
                <a:latin typeface="Source Sans Pro"/>
                <a:ea typeface="Source Sans Pro"/>
                <a:cs typeface="Source Sans Pro"/>
                <a:sym typeface="Source Sans Pro"/>
              </a:defRPr>
            </a:lvl3pPr>
            <a:lvl4pPr lvl="3"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4pPr>
            <a:lvl5pPr lvl="4"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5pPr>
            <a:lvl6pPr lvl="5"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6pPr>
            <a:lvl7pPr lvl="6"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7pPr>
            <a:lvl8pPr lvl="7"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8pPr>
            <a:lvl9pPr lvl="8"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9pPr>
          </a:lstStyle>
          <a:p/>
        </p:txBody>
      </p:sp>
      <p:sp>
        <p:nvSpPr>
          <p:cNvPr id="167" name="Google Shape;167;p20"/>
          <p:cNvSpPr/>
          <p:nvPr>
            <p:ph idx="2" type="pic"/>
          </p:nvPr>
        </p:nvSpPr>
        <p:spPr>
          <a:xfrm>
            <a:off x="2909950" y="1773340"/>
            <a:ext cx="1935900" cy="1746300"/>
          </a:xfrm>
          <a:prstGeom prst="rect">
            <a:avLst/>
          </a:prstGeom>
          <a:noFill/>
          <a:ln>
            <a:noFill/>
          </a:ln>
        </p:spPr>
      </p:sp>
      <p:sp>
        <p:nvSpPr>
          <p:cNvPr id="168" name="Google Shape;168;p20"/>
          <p:cNvSpPr/>
          <p:nvPr/>
        </p:nvSpPr>
        <p:spPr>
          <a:xfrm>
            <a:off x="2909956" y="3519475"/>
            <a:ext cx="1935900" cy="867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69" name="Google Shape;169;p20"/>
          <p:cNvPicPr preferRelativeResize="0"/>
          <p:nvPr/>
        </p:nvPicPr>
        <p:blipFill>
          <a:blip r:embed="rId2">
            <a:alphaModFix/>
          </a:blip>
          <a:stretch>
            <a:fillRect/>
          </a:stretch>
        </p:blipFill>
        <p:spPr>
          <a:xfrm flipH="1">
            <a:off x="8612743" y="4183607"/>
            <a:ext cx="803149" cy="802726"/>
          </a:xfrm>
          <a:prstGeom prst="rect">
            <a:avLst/>
          </a:prstGeom>
          <a:noFill/>
          <a:ln>
            <a:noFill/>
          </a:ln>
        </p:spPr>
      </p:pic>
      <p:pic>
        <p:nvPicPr>
          <p:cNvPr id="170" name="Google Shape;170;p20"/>
          <p:cNvPicPr preferRelativeResize="0"/>
          <p:nvPr/>
        </p:nvPicPr>
        <p:blipFill>
          <a:blip r:embed="rId3">
            <a:alphaModFix/>
          </a:blip>
          <a:stretch>
            <a:fillRect/>
          </a:stretch>
        </p:blipFill>
        <p:spPr>
          <a:xfrm>
            <a:off x="121900" y="96200"/>
            <a:ext cx="692551" cy="692551"/>
          </a:xfrm>
          <a:prstGeom prst="rect">
            <a:avLst/>
          </a:prstGeom>
          <a:noFill/>
          <a:ln>
            <a:noFill/>
          </a:ln>
        </p:spPr>
      </p:pic>
      <p:sp>
        <p:nvSpPr>
          <p:cNvPr id="171" name="Google Shape;171;p20"/>
          <p:cNvSpPr txBox="1"/>
          <p:nvPr>
            <p:ph idx="3" type="subTitle"/>
          </p:nvPr>
        </p:nvSpPr>
        <p:spPr>
          <a:xfrm>
            <a:off x="1078150" y="1158720"/>
            <a:ext cx="3811200" cy="276600"/>
          </a:xfrm>
          <a:prstGeom prst="rect">
            <a:avLst/>
          </a:prstGeom>
        </p:spPr>
        <p:txBody>
          <a:bodyPr anchorCtr="0" anchor="t" bIns="34275" lIns="68575" spcFirstLastPara="1" rIns="68575" wrap="square" tIns="34275">
            <a:noAutofit/>
          </a:bodyPr>
          <a:lstStyle>
            <a:lvl1pPr lvl="0" rtl="0" algn="r">
              <a:spcBef>
                <a:spcPts val="0"/>
              </a:spcBef>
              <a:spcAft>
                <a:spcPts val="0"/>
              </a:spcAft>
              <a:buClr>
                <a:srgbClr val="00966C"/>
              </a:buClr>
              <a:buSzPts val="1800"/>
              <a:buNone/>
              <a:defRPr sz="1800">
                <a:solidFill>
                  <a:srgbClr val="00966C"/>
                </a:solidFill>
              </a:defRPr>
            </a:lvl1pPr>
            <a:lvl2pPr lvl="1" rtl="0">
              <a:spcBef>
                <a:spcPts val="400"/>
              </a:spcBef>
              <a:spcAft>
                <a:spcPts val="0"/>
              </a:spcAft>
              <a:buSzPts val="1800"/>
              <a:buNone/>
              <a:defRPr/>
            </a:lvl2pPr>
            <a:lvl3pPr lvl="2" rtl="0">
              <a:spcBef>
                <a:spcPts val="400"/>
              </a:spcBef>
              <a:spcAft>
                <a:spcPts val="0"/>
              </a:spcAft>
              <a:buSzPts val="1800"/>
              <a:buNone/>
              <a:defRPr/>
            </a:lvl3pPr>
            <a:lvl4pPr lvl="3" rtl="0">
              <a:spcBef>
                <a:spcPts val="400"/>
              </a:spcBef>
              <a:spcAft>
                <a:spcPts val="0"/>
              </a:spcAft>
              <a:buSzPts val="14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pic>
        <p:nvPicPr>
          <p:cNvPr id="172" name="Google Shape;172;p20"/>
          <p:cNvPicPr preferRelativeResize="0"/>
          <p:nvPr/>
        </p:nvPicPr>
        <p:blipFill>
          <a:blip r:embed="rId4">
            <a:alphaModFix/>
          </a:blip>
          <a:stretch>
            <a:fillRect/>
          </a:stretch>
        </p:blipFill>
        <p:spPr>
          <a:xfrm flipH="1">
            <a:off x="4738349" y="788748"/>
            <a:ext cx="692552" cy="69222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2">
  <p:cSld name="TITLE_1">
    <p:spTree>
      <p:nvGrpSpPr>
        <p:cNvPr id="23" name="Shape 23"/>
        <p:cNvGrpSpPr/>
        <p:nvPr/>
      </p:nvGrpSpPr>
      <p:grpSpPr>
        <a:xfrm>
          <a:off x="0" y="0"/>
          <a:ext cx="0" cy="0"/>
          <a:chOff x="0" y="0"/>
          <a:chExt cx="0" cy="0"/>
        </a:xfrm>
      </p:grpSpPr>
      <p:pic>
        <p:nvPicPr>
          <p:cNvPr id="24" name="Google Shape;24;p3"/>
          <p:cNvPicPr preferRelativeResize="0"/>
          <p:nvPr/>
        </p:nvPicPr>
        <p:blipFill rotWithShape="1">
          <a:blip r:embed="rId2">
            <a:alphaModFix/>
          </a:blip>
          <a:srcRect b="0" l="10382" r="30287" t="0"/>
          <a:stretch/>
        </p:blipFill>
        <p:spPr>
          <a:xfrm>
            <a:off x="151313" y="114300"/>
            <a:ext cx="4360407" cy="4914901"/>
          </a:xfrm>
          <a:prstGeom prst="rect">
            <a:avLst/>
          </a:prstGeom>
          <a:noFill/>
          <a:ln>
            <a:noFill/>
          </a:ln>
        </p:spPr>
      </p:pic>
      <p:sp>
        <p:nvSpPr>
          <p:cNvPr id="25" name="Google Shape;25;p3"/>
          <p:cNvSpPr txBox="1"/>
          <p:nvPr>
            <p:ph type="ctrTitle"/>
          </p:nvPr>
        </p:nvSpPr>
        <p:spPr>
          <a:xfrm>
            <a:off x="4989394" y="1242525"/>
            <a:ext cx="3149400" cy="608700"/>
          </a:xfrm>
          <a:prstGeom prst="rect">
            <a:avLst/>
          </a:prstGeom>
          <a:noFill/>
          <a:ln>
            <a:noFill/>
          </a:ln>
        </p:spPr>
        <p:txBody>
          <a:bodyPr anchorCtr="0" anchor="b" bIns="34275" lIns="68575" spcFirstLastPara="1" rIns="68575" wrap="square" tIns="34275">
            <a:noAutofit/>
          </a:bodyPr>
          <a:lstStyle>
            <a:lvl1pPr lvl="0" rtl="0" algn="r">
              <a:lnSpc>
                <a:spcPct val="90000"/>
              </a:lnSpc>
              <a:spcBef>
                <a:spcPts val="0"/>
              </a:spcBef>
              <a:spcAft>
                <a:spcPts val="0"/>
              </a:spcAft>
              <a:buClr>
                <a:srgbClr val="0097A9"/>
              </a:buClr>
              <a:buSzPts val="3800"/>
              <a:buFont typeface="Calibri"/>
              <a:buNone/>
              <a:defRPr sz="3800">
                <a:solidFill>
                  <a:srgbClr val="0097A9"/>
                </a:solidFill>
              </a:defRPr>
            </a:lvl1pPr>
            <a:lvl2pPr lvl="1" rtl="0" algn="r">
              <a:lnSpc>
                <a:spcPct val="100000"/>
              </a:lnSpc>
              <a:spcBef>
                <a:spcPts val="0"/>
              </a:spcBef>
              <a:spcAft>
                <a:spcPts val="0"/>
              </a:spcAft>
              <a:buClr>
                <a:srgbClr val="0097A9"/>
              </a:buClr>
              <a:buSzPts val="3800"/>
              <a:buNone/>
              <a:defRPr sz="3800">
                <a:solidFill>
                  <a:srgbClr val="0097A9"/>
                </a:solidFill>
              </a:defRPr>
            </a:lvl2pPr>
            <a:lvl3pPr lvl="2" rtl="0" algn="r">
              <a:lnSpc>
                <a:spcPct val="100000"/>
              </a:lnSpc>
              <a:spcBef>
                <a:spcPts val="0"/>
              </a:spcBef>
              <a:spcAft>
                <a:spcPts val="0"/>
              </a:spcAft>
              <a:buClr>
                <a:srgbClr val="0097A9"/>
              </a:buClr>
              <a:buSzPts val="3800"/>
              <a:buNone/>
              <a:defRPr sz="3800">
                <a:solidFill>
                  <a:srgbClr val="0097A9"/>
                </a:solidFill>
              </a:defRPr>
            </a:lvl3pPr>
            <a:lvl4pPr lvl="3" rtl="0" algn="r">
              <a:lnSpc>
                <a:spcPct val="100000"/>
              </a:lnSpc>
              <a:spcBef>
                <a:spcPts val="0"/>
              </a:spcBef>
              <a:spcAft>
                <a:spcPts val="0"/>
              </a:spcAft>
              <a:buClr>
                <a:srgbClr val="0097A9"/>
              </a:buClr>
              <a:buSzPts val="3800"/>
              <a:buNone/>
              <a:defRPr sz="3800">
                <a:solidFill>
                  <a:srgbClr val="0097A9"/>
                </a:solidFill>
              </a:defRPr>
            </a:lvl4pPr>
            <a:lvl5pPr lvl="4" rtl="0" algn="r">
              <a:lnSpc>
                <a:spcPct val="100000"/>
              </a:lnSpc>
              <a:spcBef>
                <a:spcPts val="0"/>
              </a:spcBef>
              <a:spcAft>
                <a:spcPts val="0"/>
              </a:spcAft>
              <a:buClr>
                <a:srgbClr val="0097A9"/>
              </a:buClr>
              <a:buSzPts val="3800"/>
              <a:buNone/>
              <a:defRPr sz="3800">
                <a:solidFill>
                  <a:srgbClr val="0097A9"/>
                </a:solidFill>
              </a:defRPr>
            </a:lvl5pPr>
            <a:lvl6pPr lvl="5" rtl="0" algn="r">
              <a:lnSpc>
                <a:spcPct val="100000"/>
              </a:lnSpc>
              <a:spcBef>
                <a:spcPts val="0"/>
              </a:spcBef>
              <a:spcAft>
                <a:spcPts val="0"/>
              </a:spcAft>
              <a:buClr>
                <a:srgbClr val="0097A9"/>
              </a:buClr>
              <a:buSzPts val="3800"/>
              <a:buNone/>
              <a:defRPr sz="3800">
                <a:solidFill>
                  <a:srgbClr val="0097A9"/>
                </a:solidFill>
              </a:defRPr>
            </a:lvl6pPr>
            <a:lvl7pPr lvl="6" rtl="0" algn="r">
              <a:lnSpc>
                <a:spcPct val="100000"/>
              </a:lnSpc>
              <a:spcBef>
                <a:spcPts val="0"/>
              </a:spcBef>
              <a:spcAft>
                <a:spcPts val="0"/>
              </a:spcAft>
              <a:buClr>
                <a:srgbClr val="0097A9"/>
              </a:buClr>
              <a:buSzPts val="3800"/>
              <a:buNone/>
              <a:defRPr sz="3800">
                <a:solidFill>
                  <a:srgbClr val="0097A9"/>
                </a:solidFill>
              </a:defRPr>
            </a:lvl7pPr>
            <a:lvl8pPr lvl="7" rtl="0" algn="r">
              <a:lnSpc>
                <a:spcPct val="100000"/>
              </a:lnSpc>
              <a:spcBef>
                <a:spcPts val="0"/>
              </a:spcBef>
              <a:spcAft>
                <a:spcPts val="0"/>
              </a:spcAft>
              <a:buClr>
                <a:srgbClr val="0097A9"/>
              </a:buClr>
              <a:buSzPts val="3800"/>
              <a:buNone/>
              <a:defRPr sz="3800">
                <a:solidFill>
                  <a:srgbClr val="0097A9"/>
                </a:solidFill>
              </a:defRPr>
            </a:lvl8pPr>
            <a:lvl9pPr lvl="8" rtl="0" algn="r">
              <a:lnSpc>
                <a:spcPct val="100000"/>
              </a:lnSpc>
              <a:spcBef>
                <a:spcPts val="0"/>
              </a:spcBef>
              <a:spcAft>
                <a:spcPts val="0"/>
              </a:spcAft>
              <a:buClr>
                <a:srgbClr val="0097A9"/>
              </a:buClr>
              <a:buSzPts val="3800"/>
              <a:buNone/>
              <a:defRPr sz="3800">
                <a:solidFill>
                  <a:srgbClr val="0097A9"/>
                </a:solidFill>
              </a:defRPr>
            </a:lvl9pPr>
          </a:lstStyle>
          <a:p/>
        </p:txBody>
      </p:sp>
      <p:sp>
        <p:nvSpPr>
          <p:cNvPr id="26" name="Google Shape;26;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sp>
        <p:nvSpPr>
          <p:cNvPr id="27" name="Google Shape;27;p3"/>
          <p:cNvSpPr txBox="1"/>
          <p:nvPr>
            <p:ph idx="1" type="subTitle"/>
          </p:nvPr>
        </p:nvSpPr>
        <p:spPr>
          <a:xfrm>
            <a:off x="5085075" y="1864763"/>
            <a:ext cx="2995800" cy="674400"/>
          </a:xfrm>
          <a:prstGeom prst="rect">
            <a:avLst/>
          </a:prstGeom>
        </p:spPr>
        <p:txBody>
          <a:bodyPr anchorCtr="0" anchor="t" bIns="34275" lIns="68575" spcFirstLastPara="1" rIns="68575" wrap="square" tIns="34275">
            <a:noAutofit/>
          </a:bodyPr>
          <a:lstStyle>
            <a:lvl1pPr lvl="0" rtl="0" algn="r">
              <a:lnSpc>
                <a:spcPct val="100000"/>
              </a:lnSpc>
              <a:spcBef>
                <a:spcPts val="0"/>
              </a:spcBef>
              <a:spcAft>
                <a:spcPts val="0"/>
              </a:spcAft>
              <a:buClr>
                <a:srgbClr val="00966C"/>
              </a:buClr>
              <a:buSzPts val="2000"/>
              <a:buNone/>
              <a:defRPr b="1">
                <a:solidFill>
                  <a:srgbClr val="00966C"/>
                </a:solidFill>
              </a:defRPr>
            </a:lvl1pPr>
            <a:lvl2pPr lvl="1" rtl="0">
              <a:lnSpc>
                <a:spcPct val="100000"/>
              </a:lnSpc>
              <a:spcBef>
                <a:spcPts val="0"/>
              </a:spcBef>
              <a:spcAft>
                <a:spcPts val="0"/>
              </a:spcAft>
              <a:buClr>
                <a:srgbClr val="00966C"/>
              </a:buClr>
              <a:buSzPts val="1700"/>
              <a:buNone/>
              <a:defRPr sz="1700">
                <a:solidFill>
                  <a:srgbClr val="00966C"/>
                </a:solidFill>
              </a:defRPr>
            </a:lvl2pPr>
            <a:lvl3pPr lvl="2" rtl="0">
              <a:lnSpc>
                <a:spcPct val="100000"/>
              </a:lnSpc>
              <a:spcBef>
                <a:spcPts val="0"/>
              </a:spcBef>
              <a:spcAft>
                <a:spcPts val="0"/>
              </a:spcAft>
              <a:buClr>
                <a:srgbClr val="00966C"/>
              </a:buClr>
              <a:buSzPts val="1700"/>
              <a:buNone/>
              <a:defRPr sz="1700">
                <a:solidFill>
                  <a:srgbClr val="00966C"/>
                </a:solidFill>
              </a:defRPr>
            </a:lvl3pPr>
            <a:lvl4pPr lvl="3" rtl="0">
              <a:lnSpc>
                <a:spcPct val="100000"/>
              </a:lnSpc>
              <a:spcBef>
                <a:spcPts val="0"/>
              </a:spcBef>
              <a:spcAft>
                <a:spcPts val="0"/>
              </a:spcAft>
              <a:buClr>
                <a:srgbClr val="00966C"/>
              </a:buClr>
              <a:buSzPts val="1700"/>
              <a:buNone/>
              <a:defRPr sz="1700">
                <a:solidFill>
                  <a:srgbClr val="00966C"/>
                </a:solidFill>
              </a:defRPr>
            </a:lvl4pPr>
            <a:lvl5pPr lvl="4" rtl="0">
              <a:lnSpc>
                <a:spcPct val="100000"/>
              </a:lnSpc>
              <a:spcBef>
                <a:spcPts val="0"/>
              </a:spcBef>
              <a:spcAft>
                <a:spcPts val="0"/>
              </a:spcAft>
              <a:buClr>
                <a:srgbClr val="00966C"/>
              </a:buClr>
              <a:buSzPts val="1700"/>
              <a:buNone/>
              <a:defRPr sz="1700">
                <a:solidFill>
                  <a:srgbClr val="00966C"/>
                </a:solidFill>
              </a:defRPr>
            </a:lvl5pPr>
            <a:lvl6pPr lvl="5" rtl="0">
              <a:lnSpc>
                <a:spcPct val="100000"/>
              </a:lnSpc>
              <a:spcBef>
                <a:spcPts val="0"/>
              </a:spcBef>
              <a:spcAft>
                <a:spcPts val="0"/>
              </a:spcAft>
              <a:buClr>
                <a:srgbClr val="00966C"/>
              </a:buClr>
              <a:buSzPts val="1700"/>
              <a:buNone/>
              <a:defRPr sz="1700">
                <a:solidFill>
                  <a:srgbClr val="00966C"/>
                </a:solidFill>
              </a:defRPr>
            </a:lvl6pPr>
            <a:lvl7pPr lvl="6" rtl="0">
              <a:lnSpc>
                <a:spcPct val="100000"/>
              </a:lnSpc>
              <a:spcBef>
                <a:spcPts val="0"/>
              </a:spcBef>
              <a:spcAft>
                <a:spcPts val="0"/>
              </a:spcAft>
              <a:buClr>
                <a:srgbClr val="00966C"/>
              </a:buClr>
              <a:buSzPts val="1700"/>
              <a:buNone/>
              <a:defRPr sz="1700">
                <a:solidFill>
                  <a:srgbClr val="00966C"/>
                </a:solidFill>
              </a:defRPr>
            </a:lvl7pPr>
            <a:lvl8pPr lvl="7" rtl="0">
              <a:lnSpc>
                <a:spcPct val="100000"/>
              </a:lnSpc>
              <a:spcBef>
                <a:spcPts val="0"/>
              </a:spcBef>
              <a:spcAft>
                <a:spcPts val="0"/>
              </a:spcAft>
              <a:buClr>
                <a:srgbClr val="00966C"/>
              </a:buClr>
              <a:buSzPts val="1700"/>
              <a:buNone/>
              <a:defRPr sz="1700">
                <a:solidFill>
                  <a:srgbClr val="00966C"/>
                </a:solidFill>
              </a:defRPr>
            </a:lvl8pPr>
            <a:lvl9pPr lvl="8" rtl="0">
              <a:lnSpc>
                <a:spcPct val="100000"/>
              </a:lnSpc>
              <a:spcBef>
                <a:spcPts val="0"/>
              </a:spcBef>
              <a:spcAft>
                <a:spcPts val="0"/>
              </a:spcAft>
              <a:buClr>
                <a:srgbClr val="00966C"/>
              </a:buClr>
              <a:buSzPts val="1700"/>
              <a:buNone/>
              <a:defRPr sz="1700">
                <a:solidFill>
                  <a:srgbClr val="00966C"/>
                </a:solidFill>
              </a:defRPr>
            </a:lvl9pPr>
          </a:lstStyle>
          <a:p/>
        </p:txBody>
      </p:sp>
      <p:sp>
        <p:nvSpPr>
          <p:cNvPr id="28" name="Google Shape;28;p3"/>
          <p:cNvSpPr txBox="1"/>
          <p:nvPr>
            <p:ph idx="2" type="subTitle"/>
          </p:nvPr>
        </p:nvSpPr>
        <p:spPr>
          <a:xfrm>
            <a:off x="5701519" y="2987288"/>
            <a:ext cx="2356800" cy="484800"/>
          </a:xfrm>
          <a:prstGeom prst="rect">
            <a:avLst/>
          </a:prstGeom>
          <a:noFill/>
          <a:ln>
            <a:noFill/>
          </a:ln>
        </p:spPr>
        <p:txBody>
          <a:bodyPr anchorCtr="0" anchor="t" bIns="34275" lIns="68575" spcFirstLastPara="1" rIns="68575" wrap="square" tIns="34275">
            <a:noAutofit/>
          </a:bodyPr>
          <a:lstStyle>
            <a:lvl1pPr lvl="0" rtl="0" algn="r">
              <a:lnSpc>
                <a:spcPct val="90000"/>
              </a:lnSpc>
              <a:spcBef>
                <a:spcPts val="0"/>
              </a:spcBef>
              <a:spcAft>
                <a:spcPts val="0"/>
              </a:spcAft>
              <a:buClr>
                <a:srgbClr val="00966C"/>
              </a:buClr>
              <a:buSzPts val="1800"/>
              <a:buNone/>
              <a:defRPr b="1" sz="1800">
                <a:solidFill>
                  <a:srgbClr val="00966C"/>
                </a:solidFill>
              </a:defRPr>
            </a:lvl1pPr>
            <a:lvl2pPr lvl="1" rtl="0" algn="r">
              <a:lnSpc>
                <a:spcPct val="90000"/>
              </a:lnSpc>
              <a:spcBef>
                <a:spcPts val="400"/>
              </a:spcBef>
              <a:spcAft>
                <a:spcPts val="0"/>
              </a:spcAft>
              <a:buClr>
                <a:srgbClr val="00966C"/>
              </a:buClr>
              <a:buSzPts val="1400"/>
              <a:buNone/>
              <a:defRPr b="1" sz="1400">
                <a:solidFill>
                  <a:srgbClr val="00966C"/>
                </a:solidFill>
              </a:defRPr>
            </a:lvl2pPr>
            <a:lvl3pPr lvl="2" rtl="0" algn="r">
              <a:lnSpc>
                <a:spcPct val="90000"/>
              </a:lnSpc>
              <a:spcBef>
                <a:spcPts val="400"/>
              </a:spcBef>
              <a:spcAft>
                <a:spcPts val="0"/>
              </a:spcAft>
              <a:buClr>
                <a:srgbClr val="00966C"/>
              </a:buClr>
              <a:buSzPts val="1400"/>
              <a:buNone/>
              <a:defRPr b="1" sz="1400">
                <a:solidFill>
                  <a:srgbClr val="00966C"/>
                </a:solidFill>
              </a:defRPr>
            </a:lvl3pPr>
            <a:lvl4pPr lvl="3" rtl="0" algn="r">
              <a:lnSpc>
                <a:spcPct val="90000"/>
              </a:lnSpc>
              <a:spcBef>
                <a:spcPts val="400"/>
              </a:spcBef>
              <a:spcAft>
                <a:spcPts val="0"/>
              </a:spcAft>
              <a:buClr>
                <a:srgbClr val="00966C"/>
              </a:buClr>
              <a:buSzPts val="1400"/>
              <a:buNone/>
              <a:defRPr b="1">
                <a:solidFill>
                  <a:srgbClr val="00966C"/>
                </a:solidFill>
              </a:defRPr>
            </a:lvl4pPr>
            <a:lvl5pPr lvl="4" rtl="0" algn="r">
              <a:lnSpc>
                <a:spcPct val="90000"/>
              </a:lnSpc>
              <a:spcBef>
                <a:spcPts val="400"/>
              </a:spcBef>
              <a:spcAft>
                <a:spcPts val="0"/>
              </a:spcAft>
              <a:buClr>
                <a:srgbClr val="00966C"/>
              </a:buClr>
              <a:buSzPts val="1400"/>
              <a:buNone/>
              <a:defRPr b="1">
                <a:solidFill>
                  <a:srgbClr val="00966C"/>
                </a:solidFill>
              </a:defRPr>
            </a:lvl5pPr>
            <a:lvl6pPr lvl="5" rtl="0" algn="r">
              <a:lnSpc>
                <a:spcPct val="90000"/>
              </a:lnSpc>
              <a:spcBef>
                <a:spcPts val="400"/>
              </a:spcBef>
              <a:spcAft>
                <a:spcPts val="0"/>
              </a:spcAft>
              <a:buClr>
                <a:srgbClr val="00966C"/>
              </a:buClr>
              <a:buSzPts val="1400"/>
              <a:buNone/>
              <a:defRPr b="1">
                <a:solidFill>
                  <a:srgbClr val="00966C"/>
                </a:solidFill>
              </a:defRPr>
            </a:lvl6pPr>
            <a:lvl7pPr lvl="6" rtl="0" algn="r">
              <a:lnSpc>
                <a:spcPct val="90000"/>
              </a:lnSpc>
              <a:spcBef>
                <a:spcPts val="400"/>
              </a:spcBef>
              <a:spcAft>
                <a:spcPts val="0"/>
              </a:spcAft>
              <a:buClr>
                <a:srgbClr val="00966C"/>
              </a:buClr>
              <a:buSzPts val="1400"/>
              <a:buNone/>
              <a:defRPr b="1">
                <a:solidFill>
                  <a:srgbClr val="00966C"/>
                </a:solidFill>
              </a:defRPr>
            </a:lvl7pPr>
            <a:lvl8pPr lvl="7" rtl="0" algn="r">
              <a:lnSpc>
                <a:spcPct val="90000"/>
              </a:lnSpc>
              <a:spcBef>
                <a:spcPts val="400"/>
              </a:spcBef>
              <a:spcAft>
                <a:spcPts val="0"/>
              </a:spcAft>
              <a:buClr>
                <a:srgbClr val="00966C"/>
              </a:buClr>
              <a:buSzPts val="1400"/>
              <a:buNone/>
              <a:defRPr b="1">
                <a:solidFill>
                  <a:srgbClr val="00966C"/>
                </a:solidFill>
              </a:defRPr>
            </a:lvl8pPr>
            <a:lvl9pPr lvl="8" rtl="0" algn="r">
              <a:lnSpc>
                <a:spcPct val="90000"/>
              </a:lnSpc>
              <a:spcBef>
                <a:spcPts val="400"/>
              </a:spcBef>
              <a:spcAft>
                <a:spcPts val="0"/>
              </a:spcAft>
              <a:buClr>
                <a:srgbClr val="00966C"/>
              </a:buClr>
              <a:buSzPts val="1400"/>
              <a:buNone/>
              <a:defRPr b="1">
                <a:solidFill>
                  <a:srgbClr val="00966C"/>
                </a:solidFill>
              </a:defRPr>
            </a:lvl9pPr>
          </a:lstStyle>
          <a:p/>
        </p:txBody>
      </p:sp>
      <p:pic>
        <p:nvPicPr>
          <p:cNvPr id="29" name="Google Shape;29;p3"/>
          <p:cNvPicPr preferRelativeResize="0"/>
          <p:nvPr/>
        </p:nvPicPr>
        <p:blipFill rotWithShape="1">
          <a:blip r:embed="rId3">
            <a:alphaModFix/>
          </a:blip>
          <a:srcRect b="0" l="0" r="0" t="0"/>
          <a:stretch/>
        </p:blipFill>
        <p:spPr>
          <a:xfrm>
            <a:off x="8730731" y="3031444"/>
            <a:ext cx="413269" cy="812577"/>
          </a:xfrm>
          <a:prstGeom prst="rect">
            <a:avLst/>
          </a:prstGeom>
          <a:noFill/>
          <a:ln>
            <a:noFill/>
          </a:ln>
        </p:spPr>
      </p:pic>
      <p:grpSp>
        <p:nvGrpSpPr>
          <p:cNvPr id="30" name="Google Shape;30;p3"/>
          <p:cNvGrpSpPr/>
          <p:nvPr/>
        </p:nvGrpSpPr>
        <p:grpSpPr>
          <a:xfrm>
            <a:off x="3830922" y="2932372"/>
            <a:ext cx="1384589" cy="1010968"/>
            <a:chOff x="4705275" y="1531613"/>
            <a:chExt cx="2672951" cy="1951676"/>
          </a:xfrm>
        </p:grpSpPr>
        <p:pic>
          <p:nvPicPr>
            <p:cNvPr id="31" name="Google Shape;31;p3"/>
            <p:cNvPicPr preferRelativeResize="0"/>
            <p:nvPr/>
          </p:nvPicPr>
          <p:blipFill rotWithShape="1">
            <a:blip r:embed="rId4">
              <a:alphaModFix/>
            </a:blip>
            <a:srcRect b="0" l="0" r="0" t="0"/>
            <a:stretch/>
          </p:blipFill>
          <p:spPr>
            <a:xfrm>
              <a:off x="4705275" y="1531625"/>
              <a:ext cx="1952625" cy="1951656"/>
            </a:xfrm>
            <a:prstGeom prst="rect">
              <a:avLst/>
            </a:prstGeom>
            <a:noFill/>
            <a:ln>
              <a:noFill/>
            </a:ln>
          </p:spPr>
        </p:pic>
        <p:pic>
          <p:nvPicPr>
            <p:cNvPr id="32" name="Google Shape;32;p3"/>
            <p:cNvPicPr preferRelativeResize="0"/>
            <p:nvPr/>
          </p:nvPicPr>
          <p:blipFill rotWithShape="1">
            <a:blip r:embed="rId5">
              <a:alphaModFix/>
            </a:blip>
            <a:srcRect b="0" l="0" r="0" t="0"/>
            <a:stretch/>
          </p:blipFill>
          <p:spPr>
            <a:xfrm flipH="1">
              <a:off x="5425601" y="1531613"/>
              <a:ext cx="1952625" cy="1951676"/>
            </a:xfrm>
            <a:prstGeom prst="rect">
              <a:avLst/>
            </a:prstGeom>
            <a:noFill/>
            <a:ln>
              <a:noFill/>
            </a:ln>
          </p:spPr>
        </p:pic>
      </p:grpSp>
      <p:pic>
        <p:nvPicPr>
          <p:cNvPr id="33" name="Google Shape;33;p3"/>
          <p:cNvPicPr preferRelativeResize="0"/>
          <p:nvPr/>
        </p:nvPicPr>
        <p:blipFill>
          <a:blip r:embed="rId6">
            <a:alphaModFix/>
          </a:blip>
          <a:stretch>
            <a:fillRect/>
          </a:stretch>
        </p:blipFill>
        <p:spPr>
          <a:xfrm>
            <a:off x="377725" y="114300"/>
            <a:ext cx="1191225" cy="11912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CUSTOM_5_1">
    <p:spTree>
      <p:nvGrpSpPr>
        <p:cNvPr id="173" name="Shape 173"/>
        <p:cNvGrpSpPr/>
        <p:nvPr/>
      </p:nvGrpSpPr>
      <p:grpSpPr>
        <a:xfrm>
          <a:off x="0" y="0"/>
          <a:ext cx="0" cy="0"/>
          <a:chOff x="0" y="0"/>
          <a:chExt cx="0" cy="0"/>
        </a:xfrm>
      </p:grpSpPr>
      <p:pic>
        <p:nvPicPr>
          <p:cNvPr id="174" name="Google Shape;174;p21"/>
          <p:cNvPicPr preferRelativeResize="0"/>
          <p:nvPr/>
        </p:nvPicPr>
        <p:blipFill>
          <a:blip r:embed="rId2">
            <a:alphaModFix/>
          </a:blip>
          <a:stretch>
            <a:fillRect/>
          </a:stretch>
        </p:blipFill>
        <p:spPr>
          <a:xfrm flipH="1">
            <a:off x="5970462" y="1479712"/>
            <a:ext cx="1833400" cy="1833400"/>
          </a:xfrm>
          <a:prstGeom prst="rect">
            <a:avLst/>
          </a:prstGeom>
          <a:noFill/>
          <a:ln>
            <a:noFill/>
          </a:ln>
        </p:spPr>
      </p:pic>
      <p:sp>
        <p:nvSpPr>
          <p:cNvPr id="175" name="Google Shape;175;p21"/>
          <p:cNvSpPr txBox="1"/>
          <p:nvPr>
            <p:ph idx="1" type="subTitle"/>
          </p:nvPr>
        </p:nvSpPr>
        <p:spPr>
          <a:xfrm>
            <a:off x="4428500" y="3268925"/>
            <a:ext cx="2816400" cy="1304700"/>
          </a:xfrm>
          <a:prstGeom prst="rect">
            <a:avLst/>
          </a:prstGeom>
        </p:spPr>
        <p:txBody>
          <a:bodyPr anchorCtr="0" anchor="t" bIns="34275" lIns="68575" spcFirstLastPara="1" rIns="68575" wrap="square" tIns="34275">
            <a:noAutofit/>
          </a:bodyPr>
          <a:lstStyle>
            <a:lvl1pPr lvl="0" rtl="0">
              <a:lnSpc>
                <a:spcPct val="100000"/>
              </a:lnSpc>
              <a:spcBef>
                <a:spcPts val="0"/>
              </a:spcBef>
              <a:spcAft>
                <a:spcPts val="0"/>
              </a:spcAft>
              <a:buSzPts val="1800"/>
              <a:buFont typeface="Source Sans Pro"/>
              <a:buNone/>
              <a:defRPr b="0" sz="1800">
                <a:latin typeface="Source Sans Pro"/>
                <a:ea typeface="Source Sans Pro"/>
                <a:cs typeface="Source Sans Pro"/>
                <a:sym typeface="Source Sans Pro"/>
              </a:defRPr>
            </a:lvl1pPr>
            <a:lvl2pPr lvl="1" rtl="0">
              <a:lnSpc>
                <a:spcPct val="100000"/>
              </a:lnSpc>
              <a:spcBef>
                <a:spcPts val="400"/>
              </a:spcBef>
              <a:spcAft>
                <a:spcPts val="0"/>
              </a:spcAft>
              <a:buSzPts val="1800"/>
              <a:buNone/>
              <a:defRPr sz="1800"/>
            </a:lvl2pPr>
            <a:lvl3pPr lvl="2" rtl="0">
              <a:lnSpc>
                <a:spcPct val="100000"/>
              </a:lnSpc>
              <a:spcBef>
                <a:spcPts val="400"/>
              </a:spcBef>
              <a:spcAft>
                <a:spcPts val="0"/>
              </a:spcAft>
              <a:buSzPts val="1800"/>
              <a:buFont typeface="Source Sans Pro"/>
              <a:buNone/>
              <a:defRPr sz="1800">
                <a:latin typeface="Source Sans Pro"/>
                <a:ea typeface="Source Sans Pro"/>
                <a:cs typeface="Source Sans Pro"/>
                <a:sym typeface="Source Sans Pro"/>
              </a:defRPr>
            </a:lvl3pPr>
            <a:lvl4pPr lvl="3"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4pPr>
            <a:lvl5pPr lvl="4"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5pPr>
            <a:lvl6pPr lvl="5"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6pPr>
            <a:lvl7pPr lvl="6"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7pPr>
            <a:lvl8pPr lvl="7"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8pPr>
            <a:lvl9pPr lvl="8" rtl="0">
              <a:lnSpc>
                <a:spcPct val="100000"/>
              </a:lnSpc>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9pPr>
          </a:lstStyle>
          <a:p/>
        </p:txBody>
      </p:sp>
      <p:sp>
        <p:nvSpPr>
          <p:cNvPr id="176" name="Google Shape;176;p21"/>
          <p:cNvSpPr/>
          <p:nvPr>
            <p:ph idx="2" type="pic"/>
          </p:nvPr>
        </p:nvSpPr>
        <p:spPr>
          <a:xfrm>
            <a:off x="4468781" y="1651239"/>
            <a:ext cx="1935900" cy="1405800"/>
          </a:xfrm>
          <a:prstGeom prst="rect">
            <a:avLst/>
          </a:prstGeom>
          <a:noFill/>
          <a:ln>
            <a:noFill/>
          </a:ln>
        </p:spPr>
      </p:sp>
      <p:sp>
        <p:nvSpPr>
          <p:cNvPr id="177" name="Google Shape;177;p21"/>
          <p:cNvSpPr txBox="1"/>
          <p:nvPr>
            <p:ph type="title"/>
          </p:nvPr>
        </p:nvSpPr>
        <p:spPr>
          <a:xfrm>
            <a:off x="393188" y="1123088"/>
            <a:ext cx="3774000" cy="414900"/>
          </a:xfrm>
          <a:prstGeom prst="rect">
            <a:avLst/>
          </a:prstGeom>
        </p:spPr>
        <p:txBody>
          <a:bodyPr anchorCtr="0" anchor="b" bIns="34275" lIns="68575" spcFirstLastPara="1" rIns="68575" wrap="square" tIns="34275">
            <a:noAutofit/>
          </a:bodyPr>
          <a:lstStyle>
            <a:lvl1pPr lvl="0" rtl="0" algn="r">
              <a:lnSpc>
                <a:spcPct val="100000"/>
              </a:lnSpc>
              <a:spcBef>
                <a:spcPts val="0"/>
              </a:spcBef>
              <a:spcAft>
                <a:spcPts val="0"/>
              </a:spcAft>
              <a:buClr>
                <a:srgbClr val="0097A9"/>
              </a:buClr>
              <a:buSzPts val="2100"/>
              <a:buFont typeface="Source Sans Pro"/>
              <a:buNone/>
              <a:defRPr b="1" sz="2100">
                <a:solidFill>
                  <a:srgbClr val="0097A9"/>
                </a:solidFill>
                <a:latin typeface="Source Sans Pro"/>
                <a:ea typeface="Source Sans Pro"/>
                <a:cs typeface="Source Sans Pro"/>
                <a:sym typeface="Source Sans Pro"/>
              </a:defRPr>
            </a:lvl1pPr>
            <a:lvl2pPr lvl="1" rtl="0">
              <a:lnSpc>
                <a:spcPct val="100000"/>
              </a:lnSpc>
              <a:spcBef>
                <a:spcPts val="0"/>
              </a:spcBef>
              <a:spcAft>
                <a:spcPts val="0"/>
              </a:spcAft>
              <a:buSzPts val="1100"/>
              <a:buNone/>
              <a:defRPr>
                <a:latin typeface="Source Sans Pro"/>
                <a:ea typeface="Source Sans Pro"/>
                <a:cs typeface="Source Sans Pro"/>
                <a:sym typeface="Source Sans Pro"/>
              </a:defRPr>
            </a:lvl2pPr>
            <a:lvl3pPr lvl="2" rtl="0">
              <a:lnSpc>
                <a:spcPct val="100000"/>
              </a:lnSpc>
              <a:spcBef>
                <a:spcPts val="0"/>
              </a:spcBef>
              <a:spcAft>
                <a:spcPts val="0"/>
              </a:spcAft>
              <a:buSzPts val="1100"/>
              <a:buNone/>
              <a:defRPr>
                <a:latin typeface="Source Sans Pro"/>
                <a:ea typeface="Source Sans Pro"/>
                <a:cs typeface="Source Sans Pro"/>
                <a:sym typeface="Source Sans Pro"/>
              </a:defRPr>
            </a:lvl3pPr>
            <a:lvl4pPr lvl="3" rtl="0">
              <a:lnSpc>
                <a:spcPct val="100000"/>
              </a:lnSpc>
              <a:spcBef>
                <a:spcPts val="0"/>
              </a:spcBef>
              <a:spcAft>
                <a:spcPts val="0"/>
              </a:spcAft>
              <a:buSzPts val="1100"/>
              <a:buNone/>
              <a:defRPr>
                <a:latin typeface="Source Sans Pro"/>
                <a:ea typeface="Source Sans Pro"/>
                <a:cs typeface="Source Sans Pro"/>
                <a:sym typeface="Source Sans Pro"/>
              </a:defRPr>
            </a:lvl4pPr>
            <a:lvl5pPr lvl="4" rtl="0">
              <a:lnSpc>
                <a:spcPct val="100000"/>
              </a:lnSpc>
              <a:spcBef>
                <a:spcPts val="0"/>
              </a:spcBef>
              <a:spcAft>
                <a:spcPts val="0"/>
              </a:spcAft>
              <a:buSzPts val="1100"/>
              <a:buNone/>
              <a:defRPr>
                <a:latin typeface="Source Sans Pro"/>
                <a:ea typeface="Source Sans Pro"/>
                <a:cs typeface="Source Sans Pro"/>
                <a:sym typeface="Source Sans Pro"/>
              </a:defRPr>
            </a:lvl5pPr>
            <a:lvl6pPr lvl="5" rtl="0">
              <a:lnSpc>
                <a:spcPct val="100000"/>
              </a:lnSpc>
              <a:spcBef>
                <a:spcPts val="0"/>
              </a:spcBef>
              <a:spcAft>
                <a:spcPts val="0"/>
              </a:spcAft>
              <a:buSzPts val="1100"/>
              <a:buNone/>
              <a:defRPr>
                <a:latin typeface="Source Sans Pro"/>
                <a:ea typeface="Source Sans Pro"/>
                <a:cs typeface="Source Sans Pro"/>
                <a:sym typeface="Source Sans Pro"/>
              </a:defRPr>
            </a:lvl6pPr>
            <a:lvl7pPr lvl="6" rtl="0">
              <a:lnSpc>
                <a:spcPct val="100000"/>
              </a:lnSpc>
              <a:spcBef>
                <a:spcPts val="0"/>
              </a:spcBef>
              <a:spcAft>
                <a:spcPts val="0"/>
              </a:spcAft>
              <a:buSzPts val="1100"/>
              <a:buNone/>
              <a:defRPr>
                <a:latin typeface="Source Sans Pro"/>
                <a:ea typeface="Source Sans Pro"/>
                <a:cs typeface="Source Sans Pro"/>
                <a:sym typeface="Source Sans Pro"/>
              </a:defRPr>
            </a:lvl7pPr>
            <a:lvl8pPr lvl="7" rtl="0">
              <a:lnSpc>
                <a:spcPct val="100000"/>
              </a:lnSpc>
              <a:spcBef>
                <a:spcPts val="0"/>
              </a:spcBef>
              <a:spcAft>
                <a:spcPts val="0"/>
              </a:spcAft>
              <a:buSzPts val="1100"/>
              <a:buNone/>
              <a:defRPr>
                <a:latin typeface="Source Sans Pro"/>
                <a:ea typeface="Source Sans Pro"/>
                <a:cs typeface="Source Sans Pro"/>
                <a:sym typeface="Source Sans Pro"/>
              </a:defRPr>
            </a:lvl8pPr>
            <a:lvl9pPr lvl="8" rtl="0">
              <a:lnSpc>
                <a:spcPct val="100000"/>
              </a:lnSpc>
              <a:spcBef>
                <a:spcPts val="0"/>
              </a:spcBef>
              <a:spcAft>
                <a:spcPts val="0"/>
              </a:spcAft>
              <a:buSzPts val="1100"/>
              <a:buNone/>
              <a:defRPr>
                <a:latin typeface="Source Sans Pro"/>
                <a:ea typeface="Source Sans Pro"/>
                <a:cs typeface="Source Sans Pro"/>
                <a:sym typeface="Source Sans Pro"/>
              </a:defRPr>
            </a:lvl9pPr>
          </a:lstStyle>
          <a:p/>
        </p:txBody>
      </p:sp>
      <p:sp>
        <p:nvSpPr>
          <p:cNvPr id="178" name="Google Shape;178;p21"/>
          <p:cNvSpPr/>
          <p:nvPr/>
        </p:nvSpPr>
        <p:spPr>
          <a:xfrm>
            <a:off x="4468781" y="3057038"/>
            <a:ext cx="1935900" cy="867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79" name="Google Shape;179;p21"/>
          <p:cNvPicPr preferRelativeResize="0"/>
          <p:nvPr/>
        </p:nvPicPr>
        <p:blipFill>
          <a:blip r:embed="rId3">
            <a:alphaModFix/>
          </a:blip>
          <a:stretch>
            <a:fillRect/>
          </a:stretch>
        </p:blipFill>
        <p:spPr>
          <a:xfrm flipH="1">
            <a:off x="8612743" y="4183607"/>
            <a:ext cx="803149" cy="802726"/>
          </a:xfrm>
          <a:prstGeom prst="rect">
            <a:avLst/>
          </a:prstGeom>
          <a:noFill/>
          <a:ln>
            <a:noFill/>
          </a:ln>
        </p:spPr>
      </p:pic>
      <p:pic>
        <p:nvPicPr>
          <p:cNvPr id="180" name="Google Shape;180;p21"/>
          <p:cNvPicPr preferRelativeResize="0"/>
          <p:nvPr/>
        </p:nvPicPr>
        <p:blipFill>
          <a:blip r:embed="rId4">
            <a:alphaModFix/>
          </a:blip>
          <a:stretch>
            <a:fillRect/>
          </a:stretch>
        </p:blipFill>
        <p:spPr>
          <a:xfrm>
            <a:off x="121900" y="96200"/>
            <a:ext cx="692551" cy="692551"/>
          </a:xfrm>
          <a:prstGeom prst="rect">
            <a:avLst/>
          </a:prstGeom>
          <a:noFill/>
          <a:ln>
            <a:noFill/>
          </a:ln>
        </p:spPr>
      </p:pic>
      <p:sp>
        <p:nvSpPr>
          <p:cNvPr id="181" name="Google Shape;181;p21"/>
          <p:cNvSpPr txBox="1"/>
          <p:nvPr/>
        </p:nvSpPr>
        <p:spPr>
          <a:xfrm>
            <a:off x="3950600" y="3392070"/>
            <a:ext cx="477900" cy="2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nl" sz="3800">
                <a:solidFill>
                  <a:srgbClr val="0097A9"/>
                </a:solidFill>
                <a:latin typeface="Source Sans Pro"/>
                <a:ea typeface="Source Sans Pro"/>
                <a:cs typeface="Source Sans Pro"/>
                <a:sym typeface="Source Sans Pro"/>
              </a:rPr>
              <a:t>“</a:t>
            </a:r>
            <a:endParaRPr sz="3800">
              <a:solidFill>
                <a:srgbClr val="0097A9"/>
              </a:solidFill>
              <a:latin typeface="Source Sans Pro"/>
              <a:ea typeface="Source Sans Pro"/>
              <a:cs typeface="Source Sans Pro"/>
              <a:sym typeface="Source Sans Pro"/>
            </a:endParaRPr>
          </a:p>
        </p:txBody>
      </p:sp>
      <p:sp>
        <p:nvSpPr>
          <p:cNvPr id="182" name="Google Shape;182;p21"/>
          <p:cNvSpPr txBox="1"/>
          <p:nvPr>
            <p:ph idx="3" type="subTitle"/>
          </p:nvPr>
        </p:nvSpPr>
        <p:spPr>
          <a:xfrm>
            <a:off x="185425" y="1538000"/>
            <a:ext cx="3981900" cy="389700"/>
          </a:xfrm>
          <a:prstGeom prst="rect">
            <a:avLst/>
          </a:prstGeom>
        </p:spPr>
        <p:txBody>
          <a:bodyPr anchorCtr="0" anchor="t" bIns="34275" lIns="68575" spcFirstLastPara="1" rIns="68575" wrap="square" tIns="34275">
            <a:noAutofit/>
          </a:bodyPr>
          <a:lstStyle>
            <a:lvl1pPr lvl="0" rtl="0" algn="r">
              <a:spcBef>
                <a:spcPts val="0"/>
              </a:spcBef>
              <a:spcAft>
                <a:spcPts val="0"/>
              </a:spcAft>
              <a:buClr>
                <a:srgbClr val="00966C"/>
              </a:buClr>
              <a:buSzPts val="1800"/>
              <a:buNone/>
              <a:defRPr sz="1800">
                <a:solidFill>
                  <a:srgbClr val="00966C"/>
                </a:solidFill>
              </a:defRPr>
            </a:lvl1pPr>
            <a:lvl2pPr lvl="1" rtl="0">
              <a:spcBef>
                <a:spcPts val="400"/>
              </a:spcBef>
              <a:spcAft>
                <a:spcPts val="0"/>
              </a:spcAft>
              <a:buSzPts val="1800"/>
              <a:buNone/>
              <a:defRPr/>
            </a:lvl2pPr>
            <a:lvl3pPr lvl="2" rtl="0">
              <a:spcBef>
                <a:spcPts val="400"/>
              </a:spcBef>
              <a:spcAft>
                <a:spcPts val="0"/>
              </a:spcAft>
              <a:buSzPts val="1800"/>
              <a:buNone/>
              <a:defRPr/>
            </a:lvl3pPr>
            <a:lvl4pPr lvl="3" rtl="0">
              <a:spcBef>
                <a:spcPts val="400"/>
              </a:spcBef>
              <a:spcAft>
                <a:spcPts val="0"/>
              </a:spcAft>
              <a:buSzPts val="14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ubbel">
  <p:cSld name="CUSTOM_6">
    <p:spTree>
      <p:nvGrpSpPr>
        <p:cNvPr id="183" name="Shape 183"/>
        <p:cNvGrpSpPr/>
        <p:nvPr/>
      </p:nvGrpSpPr>
      <p:grpSpPr>
        <a:xfrm>
          <a:off x="0" y="0"/>
          <a:ext cx="0" cy="0"/>
          <a:chOff x="0" y="0"/>
          <a:chExt cx="0" cy="0"/>
        </a:xfrm>
      </p:grpSpPr>
      <p:pic>
        <p:nvPicPr>
          <p:cNvPr id="184" name="Google Shape;184;p22"/>
          <p:cNvPicPr preferRelativeResize="0"/>
          <p:nvPr/>
        </p:nvPicPr>
        <p:blipFill>
          <a:blip r:embed="rId2">
            <a:alphaModFix/>
          </a:blip>
          <a:stretch>
            <a:fillRect/>
          </a:stretch>
        </p:blipFill>
        <p:spPr>
          <a:xfrm>
            <a:off x="1932024" y="3328250"/>
            <a:ext cx="791301" cy="791255"/>
          </a:xfrm>
          <a:prstGeom prst="rect">
            <a:avLst/>
          </a:prstGeom>
          <a:noFill/>
          <a:ln>
            <a:noFill/>
          </a:ln>
        </p:spPr>
      </p:pic>
      <p:pic>
        <p:nvPicPr>
          <p:cNvPr id="185" name="Google Shape;185;p22"/>
          <p:cNvPicPr preferRelativeResize="0"/>
          <p:nvPr/>
        </p:nvPicPr>
        <p:blipFill>
          <a:blip r:embed="rId2">
            <a:alphaModFix/>
          </a:blip>
          <a:stretch>
            <a:fillRect/>
          </a:stretch>
        </p:blipFill>
        <p:spPr>
          <a:xfrm>
            <a:off x="4590386" y="3328250"/>
            <a:ext cx="791301" cy="791255"/>
          </a:xfrm>
          <a:prstGeom prst="rect">
            <a:avLst/>
          </a:prstGeom>
          <a:noFill/>
          <a:ln>
            <a:noFill/>
          </a:ln>
        </p:spPr>
      </p:pic>
      <p:sp>
        <p:nvSpPr>
          <p:cNvPr id="186" name="Google Shape;186;p22"/>
          <p:cNvSpPr txBox="1"/>
          <p:nvPr>
            <p:ph type="title"/>
          </p:nvPr>
        </p:nvSpPr>
        <p:spPr>
          <a:xfrm>
            <a:off x="2231400" y="894500"/>
            <a:ext cx="1935900" cy="414900"/>
          </a:xfrm>
          <a:prstGeom prst="rect">
            <a:avLst/>
          </a:prstGeom>
        </p:spPr>
        <p:txBody>
          <a:bodyPr anchorCtr="0" anchor="b" bIns="34275" lIns="68575" spcFirstLastPara="1" rIns="68575" wrap="square" tIns="34275">
            <a:noAutofit/>
          </a:bodyPr>
          <a:lstStyle>
            <a:lvl1pPr lvl="0" rtl="0" algn="r">
              <a:spcBef>
                <a:spcPts val="0"/>
              </a:spcBef>
              <a:spcAft>
                <a:spcPts val="0"/>
              </a:spcAft>
              <a:buClr>
                <a:srgbClr val="0097A9"/>
              </a:buClr>
              <a:buSzPts val="2100"/>
              <a:buFont typeface="Source Sans Pro"/>
              <a:buNone/>
              <a:defRPr b="1" sz="2100">
                <a:solidFill>
                  <a:srgbClr val="0097A9"/>
                </a:solidFill>
                <a:latin typeface="Source Sans Pro"/>
                <a:ea typeface="Source Sans Pro"/>
                <a:cs typeface="Source Sans Pro"/>
                <a:sym typeface="Source Sans Pro"/>
              </a:defRPr>
            </a:lvl1pPr>
            <a:lvl2pPr lvl="1" rtl="0">
              <a:spcBef>
                <a:spcPts val="0"/>
              </a:spcBef>
              <a:spcAft>
                <a:spcPts val="0"/>
              </a:spcAft>
              <a:buSzPts val="1100"/>
              <a:buNone/>
              <a:defRPr>
                <a:latin typeface="Source Sans Pro"/>
                <a:ea typeface="Source Sans Pro"/>
                <a:cs typeface="Source Sans Pro"/>
                <a:sym typeface="Source Sans Pro"/>
              </a:defRPr>
            </a:lvl2pPr>
            <a:lvl3pPr lvl="2" rtl="0">
              <a:spcBef>
                <a:spcPts val="0"/>
              </a:spcBef>
              <a:spcAft>
                <a:spcPts val="0"/>
              </a:spcAft>
              <a:buSzPts val="1100"/>
              <a:buNone/>
              <a:defRPr>
                <a:latin typeface="Source Sans Pro"/>
                <a:ea typeface="Source Sans Pro"/>
                <a:cs typeface="Source Sans Pro"/>
                <a:sym typeface="Source Sans Pro"/>
              </a:defRPr>
            </a:lvl3pPr>
            <a:lvl4pPr lvl="3" rtl="0">
              <a:spcBef>
                <a:spcPts val="0"/>
              </a:spcBef>
              <a:spcAft>
                <a:spcPts val="0"/>
              </a:spcAft>
              <a:buSzPts val="1100"/>
              <a:buNone/>
              <a:defRPr>
                <a:latin typeface="Source Sans Pro"/>
                <a:ea typeface="Source Sans Pro"/>
                <a:cs typeface="Source Sans Pro"/>
                <a:sym typeface="Source Sans Pro"/>
              </a:defRPr>
            </a:lvl4pPr>
            <a:lvl5pPr lvl="4" rtl="0">
              <a:spcBef>
                <a:spcPts val="0"/>
              </a:spcBef>
              <a:spcAft>
                <a:spcPts val="0"/>
              </a:spcAft>
              <a:buSzPts val="1100"/>
              <a:buNone/>
              <a:defRPr>
                <a:latin typeface="Source Sans Pro"/>
                <a:ea typeface="Source Sans Pro"/>
                <a:cs typeface="Source Sans Pro"/>
                <a:sym typeface="Source Sans Pro"/>
              </a:defRPr>
            </a:lvl5pPr>
            <a:lvl6pPr lvl="5" rtl="0">
              <a:spcBef>
                <a:spcPts val="0"/>
              </a:spcBef>
              <a:spcAft>
                <a:spcPts val="0"/>
              </a:spcAft>
              <a:buSzPts val="1100"/>
              <a:buNone/>
              <a:defRPr>
                <a:latin typeface="Source Sans Pro"/>
                <a:ea typeface="Source Sans Pro"/>
                <a:cs typeface="Source Sans Pro"/>
                <a:sym typeface="Source Sans Pro"/>
              </a:defRPr>
            </a:lvl6pPr>
            <a:lvl7pPr lvl="6" rtl="0">
              <a:spcBef>
                <a:spcPts val="0"/>
              </a:spcBef>
              <a:spcAft>
                <a:spcPts val="0"/>
              </a:spcAft>
              <a:buSzPts val="1100"/>
              <a:buNone/>
              <a:defRPr>
                <a:latin typeface="Source Sans Pro"/>
                <a:ea typeface="Source Sans Pro"/>
                <a:cs typeface="Source Sans Pro"/>
                <a:sym typeface="Source Sans Pro"/>
              </a:defRPr>
            </a:lvl7pPr>
            <a:lvl8pPr lvl="7" rtl="0">
              <a:spcBef>
                <a:spcPts val="0"/>
              </a:spcBef>
              <a:spcAft>
                <a:spcPts val="0"/>
              </a:spcAft>
              <a:buSzPts val="1100"/>
              <a:buNone/>
              <a:defRPr>
                <a:latin typeface="Source Sans Pro"/>
                <a:ea typeface="Source Sans Pro"/>
                <a:cs typeface="Source Sans Pro"/>
                <a:sym typeface="Source Sans Pro"/>
              </a:defRPr>
            </a:lvl8pPr>
            <a:lvl9pPr lvl="8" rtl="0">
              <a:spcBef>
                <a:spcPts val="0"/>
              </a:spcBef>
              <a:spcAft>
                <a:spcPts val="0"/>
              </a:spcAft>
              <a:buSzPts val="1100"/>
              <a:buNone/>
              <a:defRPr>
                <a:latin typeface="Source Sans Pro"/>
                <a:ea typeface="Source Sans Pro"/>
                <a:cs typeface="Source Sans Pro"/>
                <a:sym typeface="Source Sans Pro"/>
              </a:defRPr>
            </a:lvl9pPr>
          </a:lstStyle>
          <a:p/>
        </p:txBody>
      </p:sp>
      <p:sp>
        <p:nvSpPr>
          <p:cNvPr id="187" name="Google Shape;187;p22"/>
          <p:cNvSpPr txBox="1"/>
          <p:nvPr>
            <p:ph idx="1" type="subTitle"/>
          </p:nvPr>
        </p:nvSpPr>
        <p:spPr>
          <a:xfrm>
            <a:off x="2447156" y="3347906"/>
            <a:ext cx="1935900" cy="989400"/>
          </a:xfrm>
          <a:prstGeom prst="rect">
            <a:avLst/>
          </a:prstGeom>
        </p:spPr>
        <p:txBody>
          <a:bodyPr anchorCtr="0" anchor="t" bIns="34275" lIns="68575" spcFirstLastPara="1" rIns="68575" wrap="square" tIns="34275">
            <a:noAutofit/>
          </a:bodyPr>
          <a:lstStyle>
            <a:lvl1pPr lvl="0" rtl="0">
              <a:spcBef>
                <a:spcPts val="0"/>
              </a:spcBef>
              <a:spcAft>
                <a:spcPts val="0"/>
              </a:spcAft>
              <a:buSzPts val="1800"/>
              <a:buFont typeface="Source Sans Pro"/>
              <a:buNone/>
              <a:defRPr b="0" sz="1800">
                <a:latin typeface="Source Sans Pro"/>
                <a:ea typeface="Source Sans Pro"/>
                <a:cs typeface="Source Sans Pro"/>
                <a:sym typeface="Source Sans Pro"/>
              </a:defRPr>
            </a:lvl1pPr>
            <a:lvl2pPr lvl="1" rtl="0">
              <a:spcBef>
                <a:spcPts val="400"/>
              </a:spcBef>
              <a:spcAft>
                <a:spcPts val="0"/>
              </a:spcAft>
              <a:buSzPts val="1800"/>
              <a:buNone/>
              <a:defRPr sz="1800"/>
            </a:lvl2pPr>
            <a:lvl3pPr lvl="2" rtl="0">
              <a:spcBef>
                <a:spcPts val="40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4pPr>
            <a:lvl5pPr lvl="4"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5pPr>
            <a:lvl6pPr lvl="5"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6pPr>
            <a:lvl7pPr lvl="6"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7pPr>
            <a:lvl8pPr lvl="7"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8pPr>
            <a:lvl9pPr lvl="8"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9pPr>
          </a:lstStyle>
          <a:p/>
        </p:txBody>
      </p:sp>
      <p:sp>
        <p:nvSpPr>
          <p:cNvPr id="188" name="Google Shape;188;p22"/>
          <p:cNvSpPr/>
          <p:nvPr>
            <p:ph idx="2" type="pic"/>
          </p:nvPr>
        </p:nvSpPr>
        <p:spPr>
          <a:xfrm>
            <a:off x="2231438" y="1730233"/>
            <a:ext cx="1935900" cy="1405800"/>
          </a:xfrm>
          <a:prstGeom prst="rect">
            <a:avLst/>
          </a:prstGeom>
          <a:noFill/>
          <a:ln>
            <a:noFill/>
          </a:ln>
        </p:spPr>
      </p:sp>
      <p:sp>
        <p:nvSpPr>
          <p:cNvPr id="189" name="Google Shape;189;p22"/>
          <p:cNvSpPr/>
          <p:nvPr/>
        </p:nvSpPr>
        <p:spPr>
          <a:xfrm>
            <a:off x="2231438" y="3136031"/>
            <a:ext cx="1935900" cy="867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0" name="Google Shape;190;p22"/>
          <p:cNvSpPr txBox="1"/>
          <p:nvPr>
            <p:ph idx="3" type="subTitle"/>
          </p:nvPr>
        </p:nvSpPr>
        <p:spPr>
          <a:xfrm>
            <a:off x="5105513" y="3347906"/>
            <a:ext cx="1935900" cy="989400"/>
          </a:xfrm>
          <a:prstGeom prst="rect">
            <a:avLst/>
          </a:prstGeom>
        </p:spPr>
        <p:txBody>
          <a:bodyPr anchorCtr="0" anchor="t" bIns="34275" lIns="68575" spcFirstLastPara="1" rIns="68575" wrap="square" tIns="34275">
            <a:noAutofit/>
          </a:bodyPr>
          <a:lstStyle>
            <a:lvl1pPr lvl="0" rtl="0">
              <a:spcBef>
                <a:spcPts val="0"/>
              </a:spcBef>
              <a:spcAft>
                <a:spcPts val="0"/>
              </a:spcAft>
              <a:buSzPts val="1800"/>
              <a:buFont typeface="Source Sans Pro"/>
              <a:buNone/>
              <a:defRPr b="0" sz="1800">
                <a:latin typeface="Source Sans Pro"/>
                <a:ea typeface="Source Sans Pro"/>
                <a:cs typeface="Source Sans Pro"/>
                <a:sym typeface="Source Sans Pro"/>
              </a:defRPr>
            </a:lvl1pPr>
            <a:lvl2pPr lvl="1" rtl="0">
              <a:spcBef>
                <a:spcPts val="400"/>
              </a:spcBef>
              <a:spcAft>
                <a:spcPts val="0"/>
              </a:spcAft>
              <a:buSzPts val="1800"/>
              <a:buNone/>
              <a:defRPr sz="1800"/>
            </a:lvl2pPr>
            <a:lvl3pPr lvl="2" rtl="0">
              <a:spcBef>
                <a:spcPts val="40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4pPr>
            <a:lvl5pPr lvl="4"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5pPr>
            <a:lvl6pPr lvl="5"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6pPr>
            <a:lvl7pPr lvl="6"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7pPr>
            <a:lvl8pPr lvl="7"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8pPr>
            <a:lvl9pPr lvl="8" rtl="0">
              <a:spcBef>
                <a:spcPts val="400"/>
              </a:spcBef>
              <a:spcAft>
                <a:spcPts val="0"/>
              </a:spcAft>
              <a:buClr>
                <a:srgbClr val="434343"/>
              </a:buClr>
              <a:buSzPts val="1800"/>
              <a:buFont typeface="Source Sans Pro"/>
              <a:buNone/>
              <a:defRPr sz="1800">
                <a:solidFill>
                  <a:srgbClr val="434343"/>
                </a:solidFill>
                <a:latin typeface="Source Sans Pro"/>
                <a:ea typeface="Source Sans Pro"/>
                <a:cs typeface="Source Sans Pro"/>
                <a:sym typeface="Source Sans Pro"/>
              </a:defRPr>
            </a:lvl9pPr>
          </a:lstStyle>
          <a:p/>
        </p:txBody>
      </p:sp>
      <p:sp>
        <p:nvSpPr>
          <p:cNvPr id="191" name="Google Shape;191;p22"/>
          <p:cNvSpPr/>
          <p:nvPr>
            <p:ph idx="4" type="pic"/>
          </p:nvPr>
        </p:nvSpPr>
        <p:spPr>
          <a:xfrm>
            <a:off x="4889794" y="1730233"/>
            <a:ext cx="1935900" cy="1405800"/>
          </a:xfrm>
          <a:prstGeom prst="rect">
            <a:avLst/>
          </a:prstGeom>
          <a:noFill/>
          <a:ln>
            <a:noFill/>
          </a:ln>
        </p:spPr>
      </p:sp>
      <p:sp>
        <p:nvSpPr>
          <p:cNvPr id="192" name="Google Shape;192;p22"/>
          <p:cNvSpPr/>
          <p:nvPr/>
        </p:nvSpPr>
        <p:spPr>
          <a:xfrm>
            <a:off x="4889794" y="3136031"/>
            <a:ext cx="1935900" cy="867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93" name="Google Shape;193;p22"/>
          <p:cNvPicPr preferRelativeResize="0"/>
          <p:nvPr/>
        </p:nvPicPr>
        <p:blipFill>
          <a:blip r:embed="rId3">
            <a:alphaModFix/>
          </a:blip>
          <a:stretch>
            <a:fillRect/>
          </a:stretch>
        </p:blipFill>
        <p:spPr>
          <a:xfrm flipH="1">
            <a:off x="8612743" y="4183607"/>
            <a:ext cx="803149" cy="802726"/>
          </a:xfrm>
          <a:prstGeom prst="rect">
            <a:avLst/>
          </a:prstGeom>
          <a:noFill/>
          <a:ln>
            <a:noFill/>
          </a:ln>
        </p:spPr>
      </p:pic>
      <p:pic>
        <p:nvPicPr>
          <p:cNvPr id="194" name="Google Shape;194;p22"/>
          <p:cNvPicPr preferRelativeResize="0"/>
          <p:nvPr/>
        </p:nvPicPr>
        <p:blipFill>
          <a:blip r:embed="rId4">
            <a:alphaModFix/>
          </a:blip>
          <a:stretch>
            <a:fillRect/>
          </a:stretch>
        </p:blipFill>
        <p:spPr>
          <a:xfrm>
            <a:off x="121900" y="96200"/>
            <a:ext cx="692551" cy="692551"/>
          </a:xfrm>
          <a:prstGeom prst="rect">
            <a:avLst/>
          </a:prstGeom>
          <a:noFill/>
          <a:ln>
            <a:noFill/>
          </a:ln>
        </p:spPr>
      </p:pic>
      <p:sp>
        <p:nvSpPr>
          <p:cNvPr id="195" name="Google Shape;195;p22"/>
          <p:cNvSpPr txBox="1"/>
          <p:nvPr>
            <p:ph idx="5" type="title"/>
          </p:nvPr>
        </p:nvSpPr>
        <p:spPr>
          <a:xfrm>
            <a:off x="4628475" y="894500"/>
            <a:ext cx="2197200" cy="414900"/>
          </a:xfrm>
          <a:prstGeom prst="rect">
            <a:avLst/>
          </a:prstGeom>
        </p:spPr>
        <p:txBody>
          <a:bodyPr anchorCtr="0" anchor="b" bIns="34275" lIns="68575" spcFirstLastPara="1" rIns="68575" wrap="square" tIns="34275">
            <a:noAutofit/>
          </a:bodyPr>
          <a:lstStyle>
            <a:lvl1pPr lvl="0" rtl="0" algn="r">
              <a:spcBef>
                <a:spcPts val="0"/>
              </a:spcBef>
              <a:spcAft>
                <a:spcPts val="0"/>
              </a:spcAft>
              <a:buClr>
                <a:srgbClr val="0097A9"/>
              </a:buClr>
              <a:buSzPts val="2100"/>
              <a:buFont typeface="Source Sans Pro"/>
              <a:buNone/>
              <a:defRPr b="1" sz="2100">
                <a:solidFill>
                  <a:srgbClr val="0097A9"/>
                </a:solidFill>
                <a:latin typeface="Source Sans Pro"/>
                <a:ea typeface="Source Sans Pro"/>
                <a:cs typeface="Source Sans Pro"/>
                <a:sym typeface="Source Sans Pro"/>
              </a:defRPr>
            </a:lvl1pPr>
            <a:lvl2pPr lvl="1" rtl="0">
              <a:spcBef>
                <a:spcPts val="0"/>
              </a:spcBef>
              <a:spcAft>
                <a:spcPts val="0"/>
              </a:spcAft>
              <a:buSzPts val="1100"/>
              <a:buNone/>
              <a:defRPr>
                <a:latin typeface="Source Sans Pro"/>
                <a:ea typeface="Source Sans Pro"/>
                <a:cs typeface="Source Sans Pro"/>
                <a:sym typeface="Source Sans Pro"/>
              </a:defRPr>
            </a:lvl2pPr>
            <a:lvl3pPr lvl="2" rtl="0">
              <a:spcBef>
                <a:spcPts val="0"/>
              </a:spcBef>
              <a:spcAft>
                <a:spcPts val="0"/>
              </a:spcAft>
              <a:buSzPts val="1100"/>
              <a:buNone/>
              <a:defRPr>
                <a:latin typeface="Source Sans Pro"/>
                <a:ea typeface="Source Sans Pro"/>
                <a:cs typeface="Source Sans Pro"/>
                <a:sym typeface="Source Sans Pro"/>
              </a:defRPr>
            </a:lvl3pPr>
            <a:lvl4pPr lvl="3" rtl="0">
              <a:spcBef>
                <a:spcPts val="0"/>
              </a:spcBef>
              <a:spcAft>
                <a:spcPts val="0"/>
              </a:spcAft>
              <a:buSzPts val="1100"/>
              <a:buNone/>
              <a:defRPr>
                <a:latin typeface="Source Sans Pro"/>
                <a:ea typeface="Source Sans Pro"/>
                <a:cs typeface="Source Sans Pro"/>
                <a:sym typeface="Source Sans Pro"/>
              </a:defRPr>
            </a:lvl4pPr>
            <a:lvl5pPr lvl="4" rtl="0">
              <a:spcBef>
                <a:spcPts val="0"/>
              </a:spcBef>
              <a:spcAft>
                <a:spcPts val="0"/>
              </a:spcAft>
              <a:buSzPts val="1100"/>
              <a:buNone/>
              <a:defRPr>
                <a:latin typeface="Source Sans Pro"/>
                <a:ea typeface="Source Sans Pro"/>
                <a:cs typeface="Source Sans Pro"/>
                <a:sym typeface="Source Sans Pro"/>
              </a:defRPr>
            </a:lvl5pPr>
            <a:lvl6pPr lvl="5" rtl="0">
              <a:spcBef>
                <a:spcPts val="0"/>
              </a:spcBef>
              <a:spcAft>
                <a:spcPts val="0"/>
              </a:spcAft>
              <a:buSzPts val="1100"/>
              <a:buNone/>
              <a:defRPr>
                <a:latin typeface="Source Sans Pro"/>
                <a:ea typeface="Source Sans Pro"/>
                <a:cs typeface="Source Sans Pro"/>
                <a:sym typeface="Source Sans Pro"/>
              </a:defRPr>
            </a:lvl6pPr>
            <a:lvl7pPr lvl="6" rtl="0">
              <a:spcBef>
                <a:spcPts val="0"/>
              </a:spcBef>
              <a:spcAft>
                <a:spcPts val="0"/>
              </a:spcAft>
              <a:buSzPts val="1100"/>
              <a:buNone/>
              <a:defRPr>
                <a:latin typeface="Source Sans Pro"/>
                <a:ea typeface="Source Sans Pro"/>
                <a:cs typeface="Source Sans Pro"/>
                <a:sym typeface="Source Sans Pro"/>
              </a:defRPr>
            </a:lvl7pPr>
            <a:lvl8pPr lvl="7" rtl="0">
              <a:spcBef>
                <a:spcPts val="0"/>
              </a:spcBef>
              <a:spcAft>
                <a:spcPts val="0"/>
              </a:spcAft>
              <a:buSzPts val="1100"/>
              <a:buNone/>
              <a:defRPr>
                <a:latin typeface="Source Sans Pro"/>
                <a:ea typeface="Source Sans Pro"/>
                <a:cs typeface="Source Sans Pro"/>
                <a:sym typeface="Source Sans Pro"/>
              </a:defRPr>
            </a:lvl8pPr>
            <a:lvl9pPr lvl="8" rtl="0">
              <a:spcBef>
                <a:spcPts val="0"/>
              </a:spcBef>
              <a:spcAft>
                <a:spcPts val="0"/>
              </a:spcAft>
              <a:buSzPts val="1100"/>
              <a:buNone/>
              <a:defRPr>
                <a:latin typeface="Source Sans Pro"/>
                <a:ea typeface="Source Sans Pro"/>
                <a:cs typeface="Source Sans Pro"/>
                <a:sym typeface="Source Sans Pro"/>
              </a:defRPr>
            </a:lvl9pPr>
          </a:lstStyle>
          <a:p/>
        </p:txBody>
      </p:sp>
      <p:sp>
        <p:nvSpPr>
          <p:cNvPr id="196" name="Google Shape;196;p22"/>
          <p:cNvSpPr txBox="1"/>
          <p:nvPr>
            <p:ph idx="6" type="subTitle"/>
          </p:nvPr>
        </p:nvSpPr>
        <p:spPr>
          <a:xfrm>
            <a:off x="350225" y="1387175"/>
            <a:ext cx="3811200" cy="233400"/>
          </a:xfrm>
          <a:prstGeom prst="rect">
            <a:avLst/>
          </a:prstGeom>
        </p:spPr>
        <p:txBody>
          <a:bodyPr anchorCtr="0" anchor="b" bIns="34275" lIns="68575" spcFirstLastPara="1" rIns="68575" wrap="square" tIns="34275">
            <a:noAutofit/>
          </a:bodyPr>
          <a:lstStyle>
            <a:lvl1pPr lvl="0" algn="r">
              <a:spcBef>
                <a:spcPts val="0"/>
              </a:spcBef>
              <a:spcAft>
                <a:spcPts val="0"/>
              </a:spcAft>
              <a:buClr>
                <a:srgbClr val="00966C"/>
              </a:buClr>
              <a:buSzPts val="1800"/>
              <a:buNone/>
              <a:defRPr sz="1800">
                <a:solidFill>
                  <a:srgbClr val="00966C"/>
                </a:solidFill>
              </a:defRPr>
            </a:lvl1pPr>
            <a:lvl2pPr lvl="1">
              <a:spcBef>
                <a:spcPts val="400"/>
              </a:spcBef>
              <a:spcAft>
                <a:spcPts val="0"/>
              </a:spcAft>
              <a:buSzPts val="1800"/>
              <a:buNone/>
              <a:defRPr/>
            </a:lvl2pPr>
            <a:lvl3pPr lvl="2">
              <a:spcBef>
                <a:spcPts val="400"/>
              </a:spcBef>
              <a:spcAft>
                <a:spcPts val="0"/>
              </a:spcAft>
              <a:buSzPts val="1800"/>
              <a:buNone/>
              <a:defRPr/>
            </a:lvl3pPr>
            <a:lvl4pPr lvl="3">
              <a:spcBef>
                <a:spcPts val="400"/>
              </a:spcBef>
              <a:spcAft>
                <a:spcPts val="0"/>
              </a:spcAft>
              <a:buSzPts val="1400"/>
              <a:buNone/>
              <a:defRPr/>
            </a:lvl4pPr>
            <a:lvl5pPr lvl="4">
              <a:spcBef>
                <a:spcPts val="400"/>
              </a:spcBef>
              <a:spcAft>
                <a:spcPts val="0"/>
              </a:spcAft>
              <a:buSzPts val="1400"/>
              <a:buNone/>
              <a:defRPr/>
            </a:lvl5pPr>
            <a:lvl6pPr lvl="5">
              <a:spcBef>
                <a:spcPts val="400"/>
              </a:spcBef>
              <a:spcAft>
                <a:spcPts val="0"/>
              </a:spcAft>
              <a:buSzPts val="14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p:txBody>
      </p:sp>
      <p:sp>
        <p:nvSpPr>
          <p:cNvPr id="197" name="Google Shape;197;p22"/>
          <p:cNvSpPr txBox="1"/>
          <p:nvPr>
            <p:ph idx="7" type="subTitle"/>
          </p:nvPr>
        </p:nvSpPr>
        <p:spPr>
          <a:xfrm>
            <a:off x="4383050" y="1387175"/>
            <a:ext cx="2442600" cy="233400"/>
          </a:xfrm>
          <a:prstGeom prst="rect">
            <a:avLst/>
          </a:prstGeom>
        </p:spPr>
        <p:txBody>
          <a:bodyPr anchorCtr="0" anchor="b" bIns="34275" lIns="68575" spcFirstLastPara="1" rIns="68575" wrap="square" tIns="34275">
            <a:noAutofit/>
          </a:bodyPr>
          <a:lstStyle>
            <a:lvl1pPr lvl="0" rtl="0" algn="r">
              <a:spcBef>
                <a:spcPts val="0"/>
              </a:spcBef>
              <a:spcAft>
                <a:spcPts val="0"/>
              </a:spcAft>
              <a:buClr>
                <a:srgbClr val="00966C"/>
              </a:buClr>
              <a:buSzPts val="1800"/>
              <a:buNone/>
              <a:defRPr sz="1800">
                <a:solidFill>
                  <a:srgbClr val="00966C"/>
                </a:solidFill>
              </a:defRPr>
            </a:lvl1pPr>
            <a:lvl2pPr lvl="1" rtl="0">
              <a:spcBef>
                <a:spcPts val="400"/>
              </a:spcBef>
              <a:spcAft>
                <a:spcPts val="0"/>
              </a:spcAft>
              <a:buSzPts val="1800"/>
              <a:buNone/>
              <a:defRPr/>
            </a:lvl2pPr>
            <a:lvl3pPr lvl="2" rtl="0">
              <a:spcBef>
                <a:spcPts val="400"/>
              </a:spcBef>
              <a:spcAft>
                <a:spcPts val="0"/>
              </a:spcAft>
              <a:buSzPts val="1800"/>
              <a:buNone/>
              <a:defRPr/>
            </a:lvl3pPr>
            <a:lvl4pPr lvl="3" rtl="0">
              <a:spcBef>
                <a:spcPts val="400"/>
              </a:spcBef>
              <a:spcAft>
                <a:spcPts val="0"/>
              </a:spcAft>
              <a:buSzPts val="14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sp>
        <p:nvSpPr>
          <p:cNvPr id="198" name="Google Shape;198;p22"/>
          <p:cNvSpPr txBox="1"/>
          <p:nvPr/>
        </p:nvSpPr>
        <p:spPr>
          <a:xfrm>
            <a:off x="1753500" y="1771420"/>
            <a:ext cx="477900" cy="2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nl" sz="3800">
                <a:solidFill>
                  <a:srgbClr val="0097A9"/>
                </a:solidFill>
                <a:latin typeface="Source Sans Pro"/>
                <a:ea typeface="Source Sans Pro"/>
                <a:cs typeface="Source Sans Pro"/>
                <a:sym typeface="Source Sans Pro"/>
              </a:rPr>
              <a:t>“</a:t>
            </a:r>
            <a:endParaRPr sz="3800">
              <a:solidFill>
                <a:srgbClr val="0097A9"/>
              </a:solidFill>
              <a:latin typeface="Source Sans Pro"/>
              <a:ea typeface="Source Sans Pro"/>
              <a:cs typeface="Source Sans Pro"/>
              <a:sym typeface="Source Sans Pro"/>
            </a:endParaRPr>
          </a:p>
        </p:txBody>
      </p:sp>
      <p:sp>
        <p:nvSpPr>
          <p:cNvPr id="199" name="Google Shape;199;p22"/>
          <p:cNvSpPr txBox="1"/>
          <p:nvPr/>
        </p:nvSpPr>
        <p:spPr>
          <a:xfrm>
            <a:off x="4424900" y="1771420"/>
            <a:ext cx="477900" cy="2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nl" sz="3800">
                <a:solidFill>
                  <a:srgbClr val="0097A9"/>
                </a:solidFill>
                <a:latin typeface="Source Sans Pro"/>
                <a:ea typeface="Source Sans Pro"/>
                <a:cs typeface="Source Sans Pro"/>
                <a:sym typeface="Source Sans Pro"/>
              </a:rPr>
              <a:t>“</a:t>
            </a:r>
            <a:endParaRPr sz="3800">
              <a:solidFill>
                <a:srgbClr val="0097A9"/>
              </a:solidFill>
              <a:latin typeface="Source Sans Pro"/>
              <a:ea typeface="Source Sans Pro"/>
              <a:cs typeface="Source Sans Pro"/>
              <a:sym typeface="Source Sans Pr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LL 1">
  <p:cSld name="CUSTOM_7">
    <p:spTree>
      <p:nvGrpSpPr>
        <p:cNvPr id="200" name="Shape 200"/>
        <p:cNvGrpSpPr/>
        <p:nvPr/>
      </p:nvGrpSpPr>
      <p:grpSpPr>
        <a:xfrm>
          <a:off x="0" y="0"/>
          <a:ext cx="0" cy="0"/>
          <a:chOff x="0" y="0"/>
          <a:chExt cx="0" cy="0"/>
        </a:xfrm>
      </p:grpSpPr>
      <p:pic>
        <p:nvPicPr>
          <p:cNvPr id="201" name="Google Shape;201;p23"/>
          <p:cNvPicPr preferRelativeResize="0"/>
          <p:nvPr/>
        </p:nvPicPr>
        <p:blipFill>
          <a:blip r:embed="rId2">
            <a:alphaModFix/>
          </a:blip>
          <a:stretch>
            <a:fillRect/>
          </a:stretch>
        </p:blipFill>
        <p:spPr>
          <a:xfrm>
            <a:off x="1682450" y="1017550"/>
            <a:ext cx="2608026" cy="2608026"/>
          </a:xfrm>
          <a:prstGeom prst="rect">
            <a:avLst/>
          </a:prstGeom>
          <a:noFill/>
          <a:ln>
            <a:noFill/>
          </a:ln>
        </p:spPr>
      </p:pic>
      <p:pic>
        <p:nvPicPr>
          <p:cNvPr id="202" name="Google Shape;202;p23"/>
          <p:cNvPicPr preferRelativeResize="0"/>
          <p:nvPr/>
        </p:nvPicPr>
        <p:blipFill>
          <a:blip r:embed="rId3">
            <a:alphaModFix/>
          </a:blip>
          <a:stretch>
            <a:fillRect/>
          </a:stretch>
        </p:blipFill>
        <p:spPr>
          <a:xfrm flipH="1">
            <a:off x="8612743" y="4183607"/>
            <a:ext cx="803149" cy="802726"/>
          </a:xfrm>
          <a:prstGeom prst="rect">
            <a:avLst/>
          </a:prstGeom>
          <a:noFill/>
          <a:ln>
            <a:noFill/>
          </a:ln>
        </p:spPr>
      </p:pic>
      <p:pic>
        <p:nvPicPr>
          <p:cNvPr id="203" name="Google Shape;203;p23"/>
          <p:cNvPicPr preferRelativeResize="0"/>
          <p:nvPr/>
        </p:nvPicPr>
        <p:blipFill>
          <a:blip r:embed="rId4">
            <a:alphaModFix/>
          </a:blip>
          <a:stretch>
            <a:fillRect/>
          </a:stretch>
        </p:blipFill>
        <p:spPr>
          <a:xfrm>
            <a:off x="121900" y="96200"/>
            <a:ext cx="692551" cy="692551"/>
          </a:xfrm>
          <a:prstGeom prst="rect">
            <a:avLst/>
          </a:prstGeom>
          <a:noFill/>
          <a:ln>
            <a:noFill/>
          </a:ln>
        </p:spPr>
      </p:pic>
      <p:sp>
        <p:nvSpPr>
          <p:cNvPr id="204" name="Google Shape;204;p23"/>
          <p:cNvSpPr txBox="1"/>
          <p:nvPr/>
        </p:nvSpPr>
        <p:spPr>
          <a:xfrm>
            <a:off x="2726350" y="982550"/>
            <a:ext cx="1495500" cy="31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nl" sz="2300">
                <a:solidFill>
                  <a:srgbClr val="0097A9"/>
                </a:solidFill>
                <a:latin typeface="Source Sans Pro"/>
                <a:ea typeface="Source Sans Pro"/>
                <a:cs typeface="Source Sans Pro"/>
                <a:sym typeface="Source Sans Pro"/>
              </a:rPr>
              <a:t>POLL</a:t>
            </a:r>
            <a:endParaRPr sz="2300">
              <a:solidFill>
                <a:srgbClr val="0097A9"/>
              </a:solidFill>
              <a:latin typeface="Source Sans Pro"/>
              <a:ea typeface="Source Sans Pro"/>
              <a:cs typeface="Source Sans Pro"/>
              <a:sym typeface="Source Sans Pro"/>
            </a:endParaRPr>
          </a:p>
        </p:txBody>
      </p:sp>
      <p:sp>
        <p:nvSpPr>
          <p:cNvPr id="205" name="Google Shape;205;p23"/>
          <p:cNvSpPr txBox="1"/>
          <p:nvPr>
            <p:ph idx="1" type="body"/>
          </p:nvPr>
        </p:nvSpPr>
        <p:spPr>
          <a:xfrm>
            <a:off x="4290475" y="1795850"/>
            <a:ext cx="4238700" cy="2818800"/>
          </a:xfrm>
          <a:prstGeom prst="rect">
            <a:avLst/>
          </a:prstGeom>
        </p:spPr>
        <p:txBody>
          <a:bodyPr anchorCtr="0" anchor="t" bIns="34275" lIns="68575" spcFirstLastPara="1" rIns="68575" wrap="square" tIns="34275">
            <a:noAutofit/>
          </a:bodyPr>
          <a:lstStyle>
            <a:lvl1pPr indent="-355600" lvl="0" marL="457200" rtl="0">
              <a:lnSpc>
                <a:spcPct val="115000"/>
              </a:lnSpc>
              <a:spcBef>
                <a:spcPts val="0"/>
              </a:spcBef>
              <a:spcAft>
                <a:spcPts val="0"/>
              </a:spcAft>
              <a:buSzPts val="2000"/>
              <a:buChar char="•"/>
              <a:defRPr sz="2000"/>
            </a:lvl1pPr>
            <a:lvl2pPr indent="-342900" lvl="1" marL="914400" rtl="0">
              <a:lnSpc>
                <a:spcPct val="115000"/>
              </a:lnSpc>
              <a:spcBef>
                <a:spcPts val="400"/>
              </a:spcBef>
              <a:spcAft>
                <a:spcPts val="0"/>
              </a:spcAft>
              <a:buSzPts val="1800"/>
              <a:buChar char="•"/>
              <a:defRPr sz="1800"/>
            </a:lvl2pPr>
            <a:lvl3pPr indent="-342900" lvl="2" marL="1371600" rtl="0">
              <a:lnSpc>
                <a:spcPct val="115000"/>
              </a:lnSpc>
              <a:spcBef>
                <a:spcPts val="400"/>
              </a:spcBef>
              <a:spcAft>
                <a:spcPts val="0"/>
              </a:spcAft>
              <a:buSzPts val="1800"/>
              <a:buChar char="•"/>
              <a:defRPr sz="1800"/>
            </a:lvl3pPr>
            <a:lvl4pPr indent="-317500" lvl="3" marL="1828800" rtl="0">
              <a:lnSpc>
                <a:spcPct val="115000"/>
              </a:lnSpc>
              <a:spcBef>
                <a:spcPts val="400"/>
              </a:spcBef>
              <a:spcAft>
                <a:spcPts val="0"/>
              </a:spcAft>
              <a:buSzPts val="1400"/>
              <a:buChar char="•"/>
              <a:defRPr/>
            </a:lvl4pPr>
            <a:lvl5pPr indent="-317500" lvl="4" marL="2286000" rtl="0">
              <a:lnSpc>
                <a:spcPct val="115000"/>
              </a:lnSpc>
              <a:spcBef>
                <a:spcPts val="400"/>
              </a:spcBef>
              <a:spcAft>
                <a:spcPts val="0"/>
              </a:spcAft>
              <a:buSzPts val="1400"/>
              <a:buChar char="•"/>
              <a:defRPr/>
            </a:lvl5pPr>
            <a:lvl6pPr indent="-317500" lvl="5" marL="2743200" rtl="0">
              <a:lnSpc>
                <a:spcPct val="115000"/>
              </a:lnSpc>
              <a:spcBef>
                <a:spcPts val="400"/>
              </a:spcBef>
              <a:spcAft>
                <a:spcPts val="0"/>
              </a:spcAft>
              <a:buSzPts val="1400"/>
              <a:buChar char="•"/>
              <a:defRPr/>
            </a:lvl6pPr>
            <a:lvl7pPr indent="-317500" lvl="6" marL="3200400" rtl="0">
              <a:lnSpc>
                <a:spcPct val="115000"/>
              </a:lnSpc>
              <a:spcBef>
                <a:spcPts val="400"/>
              </a:spcBef>
              <a:spcAft>
                <a:spcPts val="0"/>
              </a:spcAft>
              <a:buSzPts val="1400"/>
              <a:buChar char="•"/>
              <a:defRPr/>
            </a:lvl7pPr>
            <a:lvl8pPr indent="-317500" lvl="7" marL="3657600" rtl="0">
              <a:lnSpc>
                <a:spcPct val="115000"/>
              </a:lnSpc>
              <a:spcBef>
                <a:spcPts val="400"/>
              </a:spcBef>
              <a:spcAft>
                <a:spcPts val="0"/>
              </a:spcAft>
              <a:buSzPts val="1400"/>
              <a:buChar char="•"/>
              <a:defRPr/>
            </a:lvl8pPr>
            <a:lvl9pPr indent="-317500" lvl="8" marL="4114800" rtl="0">
              <a:lnSpc>
                <a:spcPct val="115000"/>
              </a:lnSpc>
              <a:spcBef>
                <a:spcPts val="400"/>
              </a:spcBef>
              <a:spcAft>
                <a:spcPts val="0"/>
              </a:spcAft>
              <a:buSzPts val="1400"/>
              <a:buChar char="•"/>
              <a:defRPr/>
            </a:lvl9pPr>
          </a:lstStyle>
          <a:p/>
        </p:txBody>
      </p:sp>
      <p:sp>
        <p:nvSpPr>
          <p:cNvPr id="206" name="Google Shape;206;p23"/>
          <p:cNvSpPr txBox="1"/>
          <p:nvPr>
            <p:ph type="title"/>
          </p:nvPr>
        </p:nvSpPr>
        <p:spPr>
          <a:xfrm>
            <a:off x="814450" y="1255300"/>
            <a:ext cx="3407400" cy="315900"/>
          </a:xfrm>
          <a:prstGeom prst="rect">
            <a:avLst/>
          </a:prstGeom>
        </p:spPr>
        <p:txBody>
          <a:bodyPr anchorCtr="0" anchor="t" bIns="34275" lIns="68575" spcFirstLastPara="1" rIns="68575" wrap="square" tIns="34275">
            <a:noAutofit/>
          </a:bodyPr>
          <a:lstStyle>
            <a:lvl1pPr lvl="0" rtl="0" algn="r">
              <a:spcBef>
                <a:spcPts val="0"/>
              </a:spcBef>
              <a:spcAft>
                <a:spcPts val="0"/>
              </a:spcAft>
              <a:buClr>
                <a:srgbClr val="00966C"/>
              </a:buClr>
              <a:buSzPts val="2100"/>
              <a:buFont typeface="Source Sans Pro"/>
              <a:buNone/>
              <a:defRPr b="1" sz="2100">
                <a:solidFill>
                  <a:srgbClr val="00966C"/>
                </a:solidFill>
                <a:latin typeface="Source Sans Pro"/>
                <a:ea typeface="Source Sans Pro"/>
                <a:cs typeface="Source Sans Pro"/>
                <a:sym typeface="Source Sans Pro"/>
              </a:defRPr>
            </a:lvl1pPr>
            <a:lvl2pPr lvl="1"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2pPr>
            <a:lvl3pPr lvl="2"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3pPr>
            <a:lvl4pPr lvl="3"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4pPr>
            <a:lvl5pPr lvl="4"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5pPr>
            <a:lvl6pPr lvl="5"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6pPr>
            <a:lvl7pPr lvl="6"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7pPr>
            <a:lvl8pPr lvl="7"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8pPr>
            <a:lvl9pPr lvl="8"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LL 2">
  <p:cSld name="CUSTOM_7_1">
    <p:spTree>
      <p:nvGrpSpPr>
        <p:cNvPr id="207" name="Shape 207"/>
        <p:cNvGrpSpPr/>
        <p:nvPr/>
      </p:nvGrpSpPr>
      <p:grpSpPr>
        <a:xfrm>
          <a:off x="0" y="0"/>
          <a:ext cx="0" cy="0"/>
          <a:chOff x="0" y="0"/>
          <a:chExt cx="0" cy="0"/>
        </a:xfrm>
      </p:grpSpPr>
      <p:pic>
        <p:nvPicPr>
          <p:cNvPr id="208" name="Google Shape;208;p24"/>
          <p:cNvPicPr preferRelativeResize="0"/>
          <p:nvPr/>
        </p:nvPicPr>
        <p:blipFill>
          <a:blip r:embed="rId2">
            <a:alphaModFix/>
          </a:blip>
          <a:stretch>
            <a:fillRect/>
          </a:stretch>
        </p:blipFill>
        <p:spPr>
          <a:xfrm flipH="1">
            <a:off x="8612743" y="4183607"/>
            <a:ext cx="803149" cy="802726"/>
          </a:xfrm>
          <a:prstGeom prst="rect">
            <a:avLst/>
          </a:prstGeom>
          <a:noFill/>
          <a:ln>
            <a:noFill/>
          </a:ln>
        </p:spPr>
      </p:pic>
      <p:pic>
        <p:nvPicPr>
          <p:cNvPr id="209" name="Google Shape;209;p24"/>
          <p:cNvPicPr preferRelativeResize="0"/>
          <p:nvPr/>
        </p:nvPicPr>
        <p:blipFill>
          <a:blip r:embed="rId3">
            <a:alphaModFix/>
          </a:blip>
          <a:stretch>
            <a:fillRect/>
          </a:stretch>
        </p:blipFill>
        <p:spPr>
          <a:xfrm>
            <a:off x="121900" y="96200"/>
            <a:ext cx="692551" cy="692551"/>
          </a:xfrm>
          <a:prstGeom prst="rect">
            <a:avLst/>
          </a:prstGeom>
          <a:noFill/>
          <a:ln>
            <a:noFill/>
          </a:ln>
        </p:spPr>
      </p:pic>
      <p:sp>
        <p:nvSpPr>
          <p:cNvPr id="210" name="Google Shape;210;p24"/>
          <p:cNvSpPr txBox="1"/>
          <p:nvPr/>
        </p:nvSpPr>
        <p:spPr>
          <a:xfrm>
            <a:off x="2726350" y="845200"/>
            <a:ext cx="1495500" cy="31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nl" sz="2300">
                <a:solidFill>
                  <a:srgbClr val="0097A9"/>
                </a:solidFill>
                <a:latin typeface="Source Sans Pro"/>
                <a:ea typeface="Source Sans Pro"/>
                <a:cs typeface="Source Sans Pro"/>
                <a:sym typeface="Source Sans Pro"/>
              </a:rPr>
              <a:t>POLL</a:t>
            </a:r>
            <a:endParaRPr sz="2300">
              <a:solidFill>
                <a:srgbClr val="0097A9"/>
              </a:solidFill>
              <a:latin typeface="Source Sans Pro"/>
              <a:ea typeface="Source Sans Pro"/>
              <a:cs typeface="Source Sans Pro"/>
              <a:sym typeface="Source Sans Pro"/>
            </a:endParaRPr>
          </a:p>
        </p:txBody>
      </p:sp>
      <p:sp>
        <p:nvSpPr>
          <p:cNvPr id="211" name="Google Shape;211;p24"/>
          <p:cNvSpPr txBox="1"/>
          <p:nvPr>
            <p:ph type="title"/>
          </p:nvPr>
        </p:nvSpPr>
        <p:spPr>
          <a:xfrm>
            <a:off x="814450" y="1161100"/>
            <a:ext cx="3407400" cy="315900"/>
          </a:xfrm>
          <a:prstGeom prst="rect">
            <a:avLst/>
          </a:prstGeom>
        </p:spPr>
        <p:txBody>
          <a:bodyPr anchorCtr="0" anchor="t" bIns="34275" lIns="68575" spcFirstLastPara="1" rIns="68575" wrap="square" tIns="34275">
            <a:noAutofit/>
          </a:bodyPr>
          <a:lstStyle>
            <a:lvl1pPr lvl="0" rtl="0" algn="r">
              <a:spcBef>
                <a:spcPts val="0"/>
              </a:spcBef>
              <a:spcAft>
                <a:spcPts val="0"/>
              </a:spcAft>
              <a:buClr>
                <a:srgbClr val="00966C"/>
              </a:buClr>
              <a:buSzPts val="2100"/>
              <a:buFont typeface="Source Sans Pro"/>
              <a:buNone/>
              <a:defRPr b="1" sz="2100">
                <a:solidFill>
                  <a:srgbClr val="00966C"/>
                </a:solidFill>
                <a:latin typeface="Source Sans Pro"/>
                <a:ea typeface="Source Sans Pro"/>
                <a:cs typeface="Source Sans Pro"/>
                <a:sym typeface="Source Sans Pro"/>
              </a:defRPr>
            </a:lvl1pPr>
            <a:lvl2pPr lvl="1"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2pPr>
            <a:lvl3pPr lvl="2"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3pPr>
            <a:lvl4pPr lvl="3"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4pPr>
            <a:lvl5pPr lvl="4"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5pPr>
            <a:lvl6pPr lvl="5"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6pPr>
            <a:lvl7pPr lvl="6"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7pPr>
            <a:lvl8pPr lvl="7"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8pPr>
            <a:lvl9pPr lvl="8" rtl="0">
              <a:spcBef>
                <a:spcPts val="0"/>
              </a:spcBef>
              <a:spcAft>
                <a:spcPts val="0"/>
              </a:spcAft>
              <a:buClr>
                <a:srgbClr val="00966C"/>
              </a:buClr>
              <a:buSzPts val="1100"/>
              <a:buNone/>
              <a:defRPr>
                <a:solidFill>
                  <a:srgbClr val="00966C"/>
                </a:solidFill>
                <a:latin typeface="Source Sans Pro"/>
                <a:ea typeface="Source Sans Pro"/>
                <a:cs typeface="Source Sans Pro"/>
                <a:sym typeface="Source Sans Pro"/>
              </a:defRPr>
            </a:lvl9pPr>
          </a:lstStyle>
          <a:p/>
        </p:txBody>
      </p:sp>
      <p:sp>
        <p:nvSpPr>
          <p:cNvPr id="212" name="Google Shape;212;p24"/>
          <p:cNvSpPr txBox="1"/>
          <p:nvPr>
            <p:ph idx="1" type="body"/>
          </p:nvPr>
        </p:nvSpPr>
        <p:spPr>
          <a:xfrm>
            <a:off x="4684950" y="2039525"/>
            <a:ext cx="3113400" cy="1902900"/>
          </a:xfrm>
          <a:prstGeom prst="rect">
            <a:avLst/>
          </a:prstGeom>
        </p:spPr>
        <p:txBody>
          <a:bodyPr anchorCtr="0" anchor="t" bIns="34275" lIns="68575" spcFirstLastPara="1" rIns="68575" wrap="square" tIns="34275">
            <a:noAutofit/>
          </a:bodyPr>
          <a:lstStyle>
            <a:lvl1pPr indent="-355600" lvl="0" marL="457200" rtl="0">
              <a:lnSpc>
                <a:spcPct val="115000"/>
              </a:lnSpc>
              <a:spcBef>
                <a:spcPts val="0"/>
              </a:spcBef>
              <a:spcAft>
                <a:spcPts val="0"/>
              </a:spcAft>
              <a:buSzPts val="2000"/>
              <a:buChar char="•"/>
              <a:defRPr/>
            </a:lvl1pPr>
            <a:lvl2pPr indent="-342900" lvl="1" marL="914400" rtl="0">
              <a:lnSpc>
                <a:spcPct val="115000"/>
              </a:lnSpc>
              <a:spcBef>
                <a:spcPts val="400"/>
              </a:spcBef>
              <a:spcAft>
                <a:spcPts val="0"/>
              </a:spcAft>
              <a:buSzPts val="1800"/>
              <a:buChar char="•"/>
              <a:defRPr/>
            </a:lvl2pPr>
            <a:lvl3pPr indent="-342900" lvl="2" marL="1371600" rtl="0">
              <a:lnSpc>
                <a:spcPct val="115000"/>
              </a:lnSpc>
              <a:spcBef>
                <a:spcPts val="400"/>
              </a:spcBef>
              <a:spcAft>
                <a:spcPts val="0"/>
              </a:spcAft>
              <a:buSzPts val="1800"/>
              <a:buChar char="•"/>
              <a:defRPr/>
            </a:lvl3pPr>
            <a:lvl4pPr indent="-317500" lvl="3" marL="1828800" rtl="0">
              <a:lnSpc>
                <a:spcPct val="115000"/>
              </a:lnSpc>
              <a:spcBef>
                <a:spcPts val="400"/>
              </a:spcBef>
              <a:spcAft>
                <a:spcPts val="0"/>
              </a:spcAft>
              <a:buSzPts val="1400"/>
              <a:buChar char="•"/>
              <a:defRPr/>
            </a:lvl4pPr>
            <a:lvl5pPr indent="-317500" lvl="4" marL="2286000" rtl="0">
              <a:lnSpc>
                <a:spcPct val="115000"/>
              </a:lnSpc>
              <a:spcBef>
                <a:spcPts val="400"/>
              </a:spcBef>
              <a:spcAft>
                <a:spcPts val="0"/>
              </a:spcAft>
              <a:buSzPts val="1400"/>
              <a:buChar char="•"/>
              <a:defRPr/>
            </a:lvl5pPr>
            <a:lvl6pPr indent="-317500" lvl="5" marL="2743200" rtl="0">
              <a:lnSpc>
                <a:spcPct val="115000"/>
              </a:lnSpc>
              <a:spcBef>
                <a:spcPts val="400"/>
              </a:spcBef>
              <a:spcAft>
                <a:spcPts val="0"/>
              </a:spcAft>
              <a:buSzPts val="1400"/>
              <a:buChar char="•"/>
              <a:defRPr/>
            </a:lvl6pPr>
            <a:lvl7pPr indent="-317500" lvl="6" marL="3200400" rtl="0">
              <a:lnSpc>
                <a:spcPct val="115000"/>
              </a:lnSpc>
              <a:spcBef>
                <a:spcPts val="400"/>
              </a:spcBef>
              <a:spcAft>
                <a:spcPts val="0"/>
              </a:spcAft>
              <a:buSzPts val="1400"/>
              <a:buChar char="•"/>
              <a:defRPr/>
            </a:lvl7pPr>
            <a:lvl8pPr indent="-317500" lvl="7" marL="3657600" rtl="0">
              <a:lnSpc>
                <a:spcPct val="115000"/>
              </a:lnSpc>
              <a:spcBef>
                <a:spcPts val="400"/>
              </a:spcBef>
              <a:spcAft>
                <a:spcPts val="0"/>
              </a:spcAft>
              <a:buSzPts val="1400"/>
              <a:buChar char="•"/>
              <a:defRPr/>
            </a:lvl8pPr>
            <a:lvl9pPr indent="-317500" lvl="8" marL="4114800" rtl="0">
              <a:lnSpc>
                <a:spcPct val="115000"/>
              </a:lnSpc>
              <a:spcBef>
                <a:spcPts val="400"/>
              </a:spcBef>
              <a:spcAft>
                <a:spcPts val="0"/>
              </a:spcAft>
              <a:buSzPts val="1400"/>
              <a:buChar char="•"/>
              <a:defRPr/>
            </a:lvl9pPr>
          </a:lstStyle>
          <a:p/>
        </p:txBody>
      </p:sp>
      <p:sp>
        <p:nvSpPr>
          <p:cNvPr id="213" name="Google Shape;213;p24"/>
          <p:cNvSpPr txBox="1"/>
          <p:nvPr>
            <p:ph idx="2" type="body"/>
          </p:nvPr>
        </p:nvSpPr>
        <p:spPr>
          <a:xfrm>
            <a:off x="1476450" y="2039525"/>
            <a:ext cx="2745300" cy="1902900"/>
          </a:xfrm>
          <a:prstGeom prst="rect">
            <a:avLst/>
          </a:prstGeom>
        </p:spPr>
        <p:txBody>
          <a:bodyPr anchorCtr="0" anchor="t" bIns="34275" lIns="68575" spcFirstLastPara="1" rIns="68575" wrap="square" tIns="34275">
            <a:noAutofit/>
          </a:bodyPr>
          <a:lstStyle>
            <a:lvl1pPr indent="-355600" lvl="0" marL="457200" rtl="0">
              <a:lnSpc>
                <a:spcPct val="115000"/>
              </a:lnSpc>
              <a:spcBef>
                <a:spcPts val="0"/>
              </a:spcBef>
              <a:spcAft>
                <a:spcPts val="0"/>
              </a:spcAft>
              <a:buSzPts val="2000"/>
              <a:buChar char="•"/>
              <a:defRPr/>
            </a:lvl1pPr>
            <a:lvl2pPr indent="-342900" lvl="1" marL="914400" rtl="0">
              <a:lnSpc>
                <a:spcPct val="115000"/>
              </a:lnSpc>
              <a:spcBef>
                <a:spcPts val="400"/>
              </a:spcBef>
              <a:spcAft>
                <a:spcPts val="0"/>
              </a:spcAft>
              <a:buSzPts val="1800"/>
              <a:buChar char="•"/>
              <a:defRPr/>
            </a:lvl2pPr>
            <a:lvl3pPr indent="-342900" lvl="2" marL="1371600" rtl="0">
              <a:lnSpc>
                <a:spcPct val="115000"/>
              </a:lnSpc>
              <a:spcBef>
                <a:spcPts val="400"/>
              </a:spcBef>
              <a:spcAft>
                <a:spcPts val="0"/>
              </a:spcAft>
              <a:buSzPts val="1800"/>
              <a:buChar char="•"/>
              <a:defRPr/>
            </a:lvl3pPr>
            <a:lvl4pPr indent="-317500" lvl="3" marL="1828800" rtl="0">
              <a:lnSpc>
                <a:spcPct val="115000"/>
              </a:lnSpc>
              <a:spcBef>
                <a:spcPts val="400"/>
              </a:spcBef>
              <a:spcAft>
                <a:spcPts val="0"/>
              </a:spcAft>
              <a:buSzPts val="1400"/>
              <a:buChar char="•"/>
              <a:defRPr/>
            </a:lvl4pPr>
            <a:lvl5pPr indent="-317500" lvl="4" marL="2286000" rtl="0">
              <a:lnSpc>
                <a:spcPct val="115000"/>
              </a:lnSpc>
              <a:spcBef>
                <a:spcPts val="400"/>
              </a:spcBef>
              <a:spcAft>
                <a:spcPts val="0"/>
              </a:spcAft>
              <a:buSzPts val="1400"/>
              <a:buChar char="•"/>
              <a:defRPr/>
            </a:lvl5pPr>
            <a:lvl6pPr indent="-317500" lvl="5" marL="2743200" rtl="0">
              <a:lnSpc>
                <a:spcPct val="115000"/>
              </a:lnSpc>
              <a:spcBef>
                <a:spcPts val="400"/>
              </a:spcBef>
              <a:spcAft>
                <a:spcPts val="0"/>
              </a:spcAft>
              <a:buSzPts val="1400"/>
              <a:buChar char="•"/>
              <a:defRPr/>
            </a:lvl6pPr>
            <a:lvl7pPr indent="-317500" lvl="6" marL="3200400" rtl="0">
              <a:lnSpc>
                <a:spcPct val="115000"/>
              </a:lnSpc>
              <a:spcBef>
                <a:spcPts val="400"/>
              </a:spcBef>
              <a:spcAft>
                <a:spcPts val="0"/>
              </a:spcAft>
              <a:buSzPts val="1400"/>
              <a:buChar char="•"/>
              <a:defRPr/>
            </a:lvl7pPr>
            <a:lvl8pPr indent="-317500" lvl="7" marL="3657600" rtl="0">
              <a:lnSpc>
                <a:spcPct val="115000"/>
              </a:lnSpc>
              <a:spcBef>
                <a:spcPts val="400"/>
              </a:spcBef>
              <a:spcAft>
                <a:spcPts val="0"/>
              </a:spcAft>
              <a:buSzPts val="1400"/>
              <a:buChar char="•"/>
              <a:defRPr/>
            </a:lvl8pPr>
            <a:lvl9pPr indent="-317500" lvl="8" marL="4114800" rtl="0">
              <a:lnSpc>
                <a:spcPct val="115000"/>
              </a:lnSpc>
              <a:spcBef>
                <a:spcPts val="400"/>
              </a:spcBef>
              <a:spcAft>
                <a:spcPts val="0"/>
              </a:spcAft>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zonder tekst: horizontaal">
  <p:cSld name="CUSTOM_2">
    <p:spTree>
      <p:nvGrpSpPr>
        <p:cNvPr id="214" name="Shape 214"/>
        <p:cNvGrpSpPr/>
        <p:nvPr/>
      </p:nvGrpSpPr>
      <p:grpSpPr>
        <a:xfrm>
          <a:off x="0" y="0"/>
          <a:ext cx="0" cy="0"/>
          <a:chOff x="0" y="0"/>
          <a:chExt cx="0" cy="0"/>
        </a:xfrm>
      </p:grpSpPr>
      <p:sp>
        <p:nvSpPr>
          <p:cNvPr id="215" name="Google Shape;215;p25"/>
          <p:cNvSpPr/>
          <p:nvPr/>
        </p:nvSpPr>
        <p:spPr>
          <a:xfrm rot="2700000">
            <a:off x="3970460" y="-1700267"/>
            <a:ext cx="172675" cy="8545951"/>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6" name="Google Shape;216;p25"/>
          <p:cNvSpPr/>
          <p:nvPr>
            <p:ph idx="2" type="pic"/>
          </p:nvPr>
        </p:nvSpPr>
        <p:spPr>
          <a:xfrm>
            <a:off x="1752413" y="820463"/>
            <a:ext cx="5639100" cy="3502500"/>
          </a:xfrm>
          <a:prstGeom prst="rect">
            <a:avLst/>
          </a:prstGeom>
          <a:noFill/>
          <a:ln>
            <a:noFill/>
          </a:ln>
        </p:spPr>
      </p:sp>
      <p:sp>
        <p:nvSpPr>
          <p:cNvPr id="217" name="Google Shape;217;p25"/>
          <p:cNvSpPr/>
          <p:nvPr/>
        </p:nvSpPr>
        <p:spPr>
          <a:xfrm>
            <a:off x="1643681" y="820463"/>
            <a:ext cx="108600" cy="3502500"/>
          </a:xfrm>
          <a:prstGeom prst="rect">
            <a:avLst/>
          </a:prstGeom>
          <a:solidFill>
            <a:srgbClr val="00966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18" name="Google Shape;218;p25"/>
          <p:cNvPicPr preferRelativeResize="0"/>
          <p:nvPr/>
        </p:nvPicPr>
        <p:blipFill>
          <a:blip r:embed="rId2">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en (2) zonder tekst: horizontaal ">
  <p:cSld name="CUSTOM_2_2">
    <p:spTree>
      <p:nvGrpSpPr>
        <p:cNvPr id="219" name="Shape 219"/>
        <p:cNvGrpSpPr/>
        <p:nvPr/>
      </p:nvGrpSpPr>
      <p:grpSpPr>
        <a:xfrm>
          <a:off x="0" y="0"/>
          <a:ext cx="0" cy="0"/>
          <a:chOff x="0" y="0"/>
          <a:chExt cx="0" cy="0"/>
        </a:xfrm>
      </p:grpSpPr>
      <p:sp>
        <p:nvSpPr>
          <p:cNvPr id="220" name="Google Shape;220;p26"/>
          <p:cNvSpPr/>
          <p:nvPr/>
        </p:nvSpPr>
        <p:spPr>
          <a:xfrm rot="2700000">
            <a:off x="3970460" y="-1700267"/>
            <a:ext cx="172675" cy="8545951"/>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1" name="Google Shape;221;p26"/>
          <p:cNvSpPr/>
          <p:nvPr>
            <p:ph idx="2" type="pic"/>
          </p:nvPr>
        </p:nvSpPr>
        <p:spPr>
          <a:xfrm>
            <a:off x="598097" y="1406170"/>
            <a:ext cx="3753300" cy="2331300"/>
          </a:xfrm>
          <a:prstGeom prst="rect">
            <a:avLst/>
          </a:prstGeom>
          <a:noFill/>
          <a:ln>
            <a:noFill/>
          </a:ln>
        </p:spPr>
      </p:sp>
      <p:sp>
        <p:nvSpPr>
          <p:cNvPr id="222" name="Google Shape;222;p26"/>
          <p:cNvSpPr/>
          <p:nvPr/>
        </p:nvSpPr>
        <p:spPr>
          <a:xfrm>
            <a:off x="489366" y="1406039"/>
            <a:ext cx="108600" cy="2331300"/>
          </a:xfrm>
          <a:prstGeom prst="rect">
            <a:avLst/>
          </a:prstGeom>
          <a:solidFill>
            <a:srgbClr val="00966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3" name="Google Shape;223;p26"/>
          <p:cNvSpPr/>
          <p:nvPr>
            <p:ph idx="3" type="pic"/>
          </p:nvPr>
        </p:nvSpPr>
        <p:spPr>
          <a:xfrm>
            <a:off x="4901409" y="1406236"/>
            <a:ext cx="3753300" cy="2331300"/>
          </a:xfrm>
          <a:prstGeom prst="rect">
            <a:avLst/>
          </a:prstGeom>
          <a:noFill/>
          <a:ln>
            <a:noFill/>
          </a:ln>
        </p:spPr>
      </p:sp>
      <p:sp>
        <p:nvSpPr>
          <p:cNvPr id="224" name="Google Shape;224;p26"/>
          <p:cNvSpPr/>
          <p:nvPr/>
        </p:nvSpPr>
        <p:spPr>
          <a:xfrm>
            <a:off x="4792678" y="1406105"/>
            <a:ext cx="108600" cy="2331300"/>
          </a:xfrm>
          <a:prstGeom prst="rect">
            <a:avLst/>
          </a:prstGeom>
          <a:solidFill>
            <a:srgbClr val="00966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225" name="Google Shape;225;p26"/>
          <p:cNvPicPr preferRelativeResize="0"/>
          <p:nvPr/>
        </p:nvPicPr>
        <p:blipFill>
          <a:blip r:embed="rId2">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zonder tekst: verticaal">
  <p:cSld name="CUSTOM_2_1">
    <p:spTree>
      <p:nvGrpSpPr>
        <p:cNvPr id="226" name="Shape 226"/>
        <p:cNvGrpSpPr/>
        <p:nvPr/>
      </p:nvGrpSpPr>
      <p:grpSpPr>
        <a:xfrm>
          <a:off x="0" y="0"/>
          <a:ext cx="0" cy="0"/>
          <a:chOff x="0" y="0"/>
          <a:chExt cx="0" cy="0"/>
        </a:xfrm>
      </p:grpSpPr>
      <p:sp>
        <p:nvSpPr>
          <p:cNvPr id="227" name="Google Shape;227;p27"/>
          <p:cNvSpPr/>
          <p:nvPr/>
        </p:nvSpPr>
        <p:spPr>
          <a:xfrm rot="2700000">
            <a:off x="3970460" y="-1700267"/>
            <a:ext cx="172675" cy="8545951"/>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8" name="Google Shape;228;p27"/>
          <p:cNvSpPr/>
          <p:nvPr>
            <p:ph idx="2" type="pic"/>
          </p:nvPr>
        </p:nvSpPr>
        <p:spPr>
          <a:xfrm>
            <a:off x="3077100" y="490950"/>
            <a:ext cx="2989800" cy="4161600"/>
          </a:xfrm>
          <a:prstGeom prst="rect">
            <a:avLst/>
          </a:prstGeom>
          <a:noFill/>
          <a:ln>
            <a:noFill/>
          </a:ln>
        </p:spPr>
      </p:sp>
      <p:sp>
        <p:nvSpPr>
          <p:cNvPr id="229" name="Google Shape;229;p27"/>
          <p:cNvSpPr/>
          <p:nvPr/>
        </p:nvSpPr>
        <p:spPr>
          <a:xfrm>
            <a:off x="2968219" y="490950"/>
            <a:ext cx="108900" cy="4161600"/>
          </a:xfrm>
          <a:prstGeom prst="rect">
            <a:avLst/>
          </a:prstGeom>
          <a:solidFill>
            <a:srgbClr val="00966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30" name="Google Shape;230;p27"/>
          <p:cNvPicPr preferRelativeResize="0"/>
          <p:nvPr/>
        </p:nvPicPr>
        <p:blipFill>
          <a:blip r:embed="rId2">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en(2) zonder tekst: verticaal ">
  <p:cSld name="CUSTOM_2_1_1">
    <p:spTree>
      <p:nvGrpSpPr>
        <p:cNvPr id="231" name="Shape 231"/>
        <p:cNvGrpSpPr/>
        <p:nvPr/>
      </p:nvGrpSpPr>
      <p:grpSpPr>
        <a:xfrm>
          <a:off x="0" y="0"/>
          <a:ext cx="0" cy="0"/>
          <a:chOff x="0" y="0"/>
          <a:chExt cx="0" cy="0"/>
        </a:xfrm>
      </p:grpSpPr>
      <p:sp>
        <p:nvSpPr>
          <p:cNvPr id="232" name="Google Shape;232;p28"/>
          <p:cNvSpPr/>
          <p:nvPr/>
        </p:nvSpPr>
        <p:spPr>
          <a:xfrm rot="2700000">
            <a:off x="3970460" y="-1700267"/>
            <a:ext cx="172675" cy="8545951"/>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33" name="Google Shape;233;p28"/>
          <p:cNvSpPr/>
          <p:nvPr>
            <p:ph idx="2" type="pic"/>
          </p:nvPr>
        </p:nvSpPr>
        <p:spPr>
          <a:xfrm>
            <a:off x="1163400" y="490950"/>
            <a:ext cx="2989800" cy="4161600"/>
          </a:xfrm>
          <a:prstGeom prst="rect">
            <a:avLst/>
          </a:prstGeom>
          <a:noFill/>
          <a:ln>
            <a:noFill/>
          </a:ln>
        </p:spPr>
      </p:sp>
      <p:sp>
        <p:nvSpPr>
          <p:cNvPr id="234" name="Google Shape;234;p28"/>
          <p:cNvSpPr/>
          <p:nvPr/>
        </p:nvSpPr>
        <p:spPr>
          <a:xfrm>
            <a:off x="1054519" y="490950"/>
            <a:ext cx="108900" cy="4161600"/>
          </a:xfrm>
          <a:prstGeom prst="rect">
            <a:avLst/>
          </a:prstGeom>
          <a:solidFill>
            <a:srgbClr val="00966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5" name="Google Shape;235;p28"/>
          <p:cNvSpPr/>
          <p:nvPr>
            <p:ph idx="3" type="pic"/>
          </p:nvPr>
        </p:nvSpPr>
        <p:spPr>
          <a:xfrm>
            <a:off x="5099681" y="491794"/>
            <a:ext cx="2989800" cy="4161600"/>
          </a:xfrm>
          <a:prstGeom prst="rect">
            <a:avLst/>
          </a:prstGeom>
          <a:noFill/>
          <a:ln>
            <a:noFill/>
          </a:ln>
        </p:spPr>
      </p:sp>
      <p:sp>
        <p:nvSpPr>
          <p:cNvPr id="236" name="Google Shape;236;p28"/>
          <p:cNvSpPr/>
          <p:nvPr/>
        </p:nvSpPr>
        <p:spPr>
          <a:xfrm>
            <a:off x="4990800" y="491794"/>
            <a:ext cx="108900" cy="4161600"/>
          </a:xfrm>
          <a:prstGeom prst="rect">
            <a:avLst/>
          </a:prstGeom>
          <a:solidFill>
            <a:srgbClr val="00966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37" name="Google Shape;237;p28"/>
          <p:cNvPicPr preferRelativeResize="0"/>
          <p:nvPr/>
        </p:nvPicPr>
        <p:blipFill>
          <a:blip r:embed="rId2">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ge dia 1">
  <p:cSld name="VERTICAL_TITLE_AND_VERTICAL_TEXT_1_2">
    <p:spTree>
      <p:nvGrpSpPr>
        <p:cNvPr id="238" name="Shape 238"/>
        <p:cNvGrpSpPr/>
        <p:nvPr/>
      </p:nvGrpSpPr>
      <p:grpSpPr>
        <a:xfrm>
          <a:off x="0" y="0"/>
          <a:ext cx="0" cy="0"/>
          <a:chOff x="0" y="0"/>
          <a:chExt cx="0" cy="0"/>
        </a:xfrm>
      </p:grpSpPr>
      <p:pic>
        <p:nvPicPr>
          <p:cNvPr id="239" name="Google Shape;239;p29"/>
          <p:cNvPicPr preferRelativeResize="0"/>
          <p:nvPr/>
        </p:nvPicPr>
        <p:blipFill>
          <a:blip r:embed="rId2">
            <a:alphaModFix/>
          </a:blip>
          <a:stretch>
            <a:fillRect/>
          </a:stretch>
        </p:blipFill>
        <p:spPr>
          <a:xfrm flipH="1">
            <a:off x="8612743" y="4183607"/>
            <a:ext cx="803149" cy="802726"/>
          </a:xfrm>
          <a:prstGeom prst="rect">
            <a:avLst/>
          </a:prstGeom>
          <a:noFill/>
          <a:ln>
            <a:noFill/>
          </a:ln>
        </p:spPr>
      </p:pic>
      <p:pic>
        <p:nvPicPr>
          <p:cNvPr id="240" name="Google Shape;240;p29"/>
          <p:cNvPicPr preferRelativeResize="0"/>
          <p:nvPr/>
        </p:nvPicPr>
        <p:blipFill>
          <a:blip r:embed="rId3">
            <a:alphaModFix/>
          </a:blip>
          <a:stretch>
            <a:fillRect/>
          </a:stretch>
        </p:blipFill>
        <p:spPr>
          <a:xfrm>
            <a:off x="121900" y="96200"/>
            <a:ext cx="692551" cy="69255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dia 1: bedankt">
  <p:cSld name="VERTICAL_TITLE_AND_VERTICAL_TEXT_1_1">
    <p:spTree>
      <p:nvGrpSpPr>
        <p:cNvPr id="241" name="Shape 241"/>
        <p:cNvGrpSpPr/>
        <p:nvPr/>
      </p:nvGrpSpPr>
      <p:grpSpPr>
        <a:xfrm>
          <a:off x="0" y="0"/>
          <a:ext cx="0" cy="0"/>
          <a:chOff x="0" y="0"/>
          <a:chExt cx="0" cy="0"/>
        </a:xfrm>
      </p:grpSpPr>
      <p:pic>
        <p:nvPicPr>
          <p:cNvPr id="242" name="Google Shape;242;p30"/>
          <p:cNvPicPr preferRelativeResize="0"/>
          <p:nvPr/>
        </p:nvPicPr>
        <p:blipFill rotWithShape="1">
          <a:blip r:embed="rId2">
            <a:alphaModFix/>
          </a:blip>
          <a:srcRect b="0" l="24147" r="7792" t="0"/>
          <a:stretch/>
        </p:blipFill>
        <p:spPr>
          <a:xfrm>
            <a:off x="151313" y="114300"/>
            <a:ext cx="4367831" cy="4914900"/>
          </a:xfrm>
          <a:prstGeom prst="rect">
            <a:avLst/>
          </a:prstGeom>
          <a:noFill/>
          <a:ln>
            <a:noFill/>
          </a:ln>
        </p:spPr>
      </p:pic>
      <p:sp>
        <p:nvSpPr>
          <p:cNvPr id="243" name="Google Shape;243;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4" name="Google Shape;244;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sp>
        <p:nvSpPr>
          <p:cNvPr id="245" name="Google Shape;245;p30"/>
          <p:cNvSpPr txBox="1"/>
          <p:nvPr>
            <p:ph idx="1" type="subTitle"/>
          </p:nvPr>
        </p:nvSpPr>
        <p:spPr>
          <a:xfrm>
            <a:off x="5085075" y="1864763"/>
            <a:ext cx="2995800" cy="674400"/>
          </a:xfrm>
          <a:prstGeom prst="rect">
            <a:avLst/>
          </a:prstGeom>
        </p:spPr>
        <p:txBody>
          <a:bodyPr anchorCtr="0" anchor="t" bIns="34275" lIns="68575" spcFirstLastPara="1" rIns="68575" wrap="square" tIns="34275">
            <a:noAutofit/>
          </a:bodyPr>
          <a:lstStyle>
            <a:lvl1pPr lvl="0" rtl="0" algn="r">
              <a:spcBef>
                <a:spcPts val="0"/>
              </a:spcBef>
              <a:spcAft>
                <a:spcPts val="0"/>
              </a:spcAft>
              <a:buClr>
                <a:srgbClr val="00966C"/>
              </a:buClr>
              <a:buSzPts val="1700"/>
              <a:buNone/>
              <a:defRPr b="1" sz="1700">
                <a:solidFill>
                  <a:srgbClr val="00966C"/>
                </a:solidFill>
              </a:defRPr>
            </a:lvl1pPr>
            <a:lvl2pPr lvl="1" rtl="0">
              <a:spcBef>
                <a:spcPts val="400"/>
              </a:spcBef>
              <a:spcAft>
                <a:spcPts val="0"/>
              </a:spcAft>
              <a:buClr>
                <a:srgbClr val="00966C"/>
              </a:buClr>
              <a:buSzPts val="1700"/>
              <a:buNone/>
              <a:defRPr sz="1700">
                <a:solidFill>
                  <a:srgbClr val="00966C"/>
                </a:solidFill>
              </a:defRPr>
            </a:lvl2pPr>
            <a:lvl3pPr lvl="2" rtl="0">
              <a:spcBef>
                <a:spcPts val="400"/>
              </a:spcBef>
              <a:spcAft>
                <a:spcPts val="0"/>
              </a:spcAft>
              <a:buClr>
                <a:srgbClr val="00966C"/>
              </a:buClr>
              <a:buSzPts val="1700"/>
              <a:buNone/>
              <a:defRPr sz="1700">
                <a:solidFill>
                  <a:srgbClr val="00966C"/>
                </a:solidFill>
              </a:defRPr>
            </a:lvl3pPr>
            <a:lvl4pPr lvl="3" rtl="0">
              <a:spcBef>
                <a:spcPts val="400"/>
              </a:spcBef>
              <a:spcAft>
                <a:spcPts val="0"/>
              </a:spcAft>
              <a:buClr>
                <a:srgbClr val="00966C"/>
              </a:buClr>
              <a:buSzPts val="1700"/>
              <a:buNone/>
              <a:defRPr sz="1700">
                <a:solidFill>
                  <a:srgbClr val="00966C"/>
                </a:solidFill>
              </a:defRPr>
            </a:lvl4pPr>
            <a:lvl5pPr lvl="4" rtl="0">
              <a:spcBef>
                <a:spcPts val="400"/>
              </a:spcBef>
              <a:spcAft>
                <a:spcPts val="0"/>
              </a:spcAft>
              <a:buClr>
                <a:srgbClr val="00966C"/>
              </a:buClr>
              <a:buSzPts val="1700"/>
              <a:buNone/>
              <a:defRPr sz="1700">
                <a:solidFill>
                  <a:srgbClr val="00966C"/>
                </a:solidFill>
              </a:defRPr>
            </a:lvl5pPr>
            <a:lvl6pPr lvl="5" rtl="0">
              <a:spcBef>
                <a:spcPts val="400"/>
              </a:spcBef>
              <a:spcAft>
                <a:spcPts val="0"/>
              </a:spcAft>
              <a:buClr>
                <a:srgbClr val="00966C"/>
              </a:buClr>
              <a:buSzPts val="1700"/>
              <a:buNone/>
              <a:defRPr sz="1700">
                <a:solidFill>
                  <a:srgbClr val="00966C"/>
                </a:solidFill>
              </a:defRPr>
            </a:lvl6pPr>
            <a:lvl7pPr lvl="6" rtl="0">
              <a:spcBef>
                <a:spcPts val="400"/>
              </a:spcBef>
              <a:spcAft>
                <a:spcPts val="0"/>
              </a:spcAft>
              <a:buClr>
                <a:srgbClr val="00966C"/>
              </a:buClr>
              <a:buSzPts val="1700"/>
              <a:buNone/>
              <a:defRPr sz="1700">
                <a:solidFill>
                  <a:srgbClr val="00966C"/>
                </a:solidFill>
              </a:defRPr>
            </a:lvl7pPr>
            <a:lvl8pPr lvl="7" rtl="0">
              <a:spcBef>
                <a:spcPts val="400"/>
              </a:spcBef>
              <a:spcAft>
                <a:spcPts val="0"/>
              </a:spcAft>
              <a:buClr>
                <a:srgbClr val="00966C"/>
              </a:buClr>
              <a:buSzPts val="1700"/>
              <a:buNone/>
              <a:defRPr sz="1700">
                <a:solidFill>
                  <a:srgbClr val="00966C"/>
                </a:solidFill>
              </a:defRPr>
            </a:lvl8pPr>
            <a:lvl9pPr lvl="8" rtl="0">
              <a:spcBef>
                <a:spcPts val="400"/>
              </a:spcBef>
              <a:spcAft>
                <a:spcPts val="0"/>
              </a:spcAft>
              <a:buClr>
                <a:srgbClr val="00966C"/>
              </a:buClr>
              <a:buSzPts val="1700"/>
              <a:buNone/>
              <a:defRPr sz="1700">
                <a:solidFill>
                  <a:srgbClr val="00966C"/>
                </a:solidFill>
              </a:defRPr>
            </a:lvl9pPr>
          </a:lstStyle>
          <a:p/>
        </p:txBody>
      </p:sp>
      <p:sp>
        <p:nvSpPr>
          <p:cNvPr id="246" name="Google Shape;246;p30"/>
          <p:cNvSpPr txBox="1"/>
          <p:nvPr/>
        </p:nvSpPr>
        <p:spPr>
          <a:xfrm>
            <a:off x="5090644" y="941531"/>
            <a:ext cx="2995800" cy="7233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nl" sz="3800">
                <a:solidFill>
                  <a:srgbClr val="0097A9"/>
                </a:solidFill>
                <a:latin typeface="Source Sans Pro"/>
                <a:ea typeface="Source Sans Pro"/>
                <a:cs typeface="Source Sans Pro"/>
                <a:sym typeface="Source Sans Pro"/>
              </a:rPr>
              <a:t>BEDANKT!</a:t>
            </a:r>
            <a:endParaRPr sz="3800">
              <a:solidFill>
                <a:srgbClr val="0097A9"/>
              </a:solidFill>
              <a:latin typeface="Source Sans Pro"/>
              <a:ea typeface="Source Sans Pro"/>
              <a:cs typeface="Source Sans Pro"/>
              <a:sym typeface="Source Sans Pro"/>
            </a:endParaRPr>
          </a:p>
        </p:txBody>
      </p:sp>
      <p:sp>
        <p:nvSpPr>
          <p:cNvPr id="247" name="Google Shape;247;p30"/>
          <p:cNvSpPr txBox="1"/>
          <p:nvPr/>
        </p:nvSpPr>
        <p:spPr>
          <a:xfrm>
            <a:off x="5201300" y="3143100"/>
            <a:ext cx="2793900" cy="1711500"/>
          </a:xfrm>
          <a:prstGeom prst="rect">
            <a:avLst/>
          </a:prstGeom>
          <a:noFill/>
          <a:ln>
            <a:noFill/>
          </a:ln>
        </p:spPr>
        <p:txBody>
          <a:bodyPr anchorCtr="0" anchor="t" bIns="34275" lIns="68575" spcFirstLastPara="1" rIns="68575" wrap="square" tIns="34275">
            <a:noAutofit/>
          </a:bodyPr>
          <a:lstStyle/>
          <a:p>
            <a:pPr indent="0" lvl="0" marL="0" rtl="0" algn="r">
              <a:lnSpc>
                <a:spcPct val="115000"/>
              </a:lnSpc>
              <a:spcBef>
                <a:spcPts val="0"/>
              </a:spcBef>
              <a:spcAft>
                <a:spcPts val="0"/>
              </a:spcAft>
              <a:buSzPts val="1800"/>
              <a:buNone/>
            </a:pPr>
            <a:r>
              <a:rPr b="1" lang="nl" sz="2100">
                <a:solidFill>
                  <a:srgbClr val="0097A9"/>
                </a:solidFill>
                <a:latin typeface="Source Sans Pro"/>
                <a:ea typeface="Source Sans Pro"/>
                <a:cs typeface="Source Sans Pro"/>
                <a:sym typeface="Source Sans Pro"/>
              </a:rPr>
              <a:t>CONTACT</a:t>
            </a:r>
            <a:endParaRPr b="1" sz="2100">
              <a:solidFill>
                <a:srgbClr val="0097A9"/>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500">
                <a:solidFill>
                  <a:srgbClr val="0097A9"/>
                </a:solidFill>
                <a:latin typeface="Source Sans Pro"/>
                <a:ea typeface="Source Sans Pro"/>
                <a:cs typeface="Source Sans Pro"/>
                <a:sym typeface="Source Sans Pro"/>
              </a:rPr>
              <a:t>INFO@AUTODELEN.NET</a:t>
            </a:r>
            <a:endParaRPr sz="1500">
              <a:solidFill>
                <a:srgbClr val="0097A9"/>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500">
                <a:solidFill>
                  <a:srgbClr val="0097A9"/>
                </a:solidFill>
                <a:latin typeface="Source Sans Pro"/>
                <a:ea typeface="Source Sans Pro"/>
                <a:cs typeface="Source Sans Pro"/>
                <a:sym typeface="Source Sans Pro"/>
              </a:rPr>
              <a:t>T. 09 396 70 50</a:t>
            </a:r>
            <a:endParaRPr sz="1500">
              <a:solidFill>
                <a:srgbClr val="0097A9"/>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500">
                <a:solidFill>
                  <a:srgbClr val="0097A9"/>
                </a:solidFill>
                <a:latin typeface="Source Sans Pro"/>
                <a:ea typeface="Source Sans Pro"/>
                <a:cs typeface="Source Sans Pro"/>
                <a:sym typeface="Source Sans Pro"/>
              </a:rPr>
              <a:t>WWW.AUTODELEN.NET</a:t>
            </a:r>
            <a:endParaRPr sz="1500">
              <a:solidFill>
                <a:srgbClr val="0097A9"/>
              </a:solidFill>
              <a:latin typeface="Source Sans Pro"/>
              <a:ea typeface="Source Sans Pro"/>
              <a:cs typeface="Source Sans Pro"/>
              <a:sym typeface="Source Sans Pro"/>
            </a:endParaRPr>
          </a:p>
        </p:txBody>
      </p:sp>
      <p:pic>
        <p:nvPicPr>
          <p:cNvPr id="248" name="Google Shape;248;p30"/>
          <p:cNvPicPr preferRelativeResize="0"/>
          <p:nvPr/>
        </p:nvPicPr>
        <p:blipFill rotWithShape="1">
          <a:blip r:embed="rId3">
            <a:alphaModFix/>
          </a:blip>
          <a:srcRect b="0" l="0" r="0" t="0"/>
          <a:stretch/>
        </p:blipFill>
        <p:spPr>
          <a:xfrm>
            <a:off x="151313" y="4188338"/>
            <a:ext cx="830118" cy="840863"/>
          </a:xfrm>
          <a:prstGeom prst="rect">
            <a:avLst/>
          </a:prstGeom>
          <a:noFill/>
          <a:ln>
            <a:noFill/>
          </a:ln>
        </p:spPr>
      </p:pic>
      <p:pic>
        <p:nvPicPr>
          <p:cNvPr id="249" name="Google Shape;249;p30"/>
          <p:cNvPicPr preferRelativeResize="0"/>
          <p:nvPr/>
        </p:nvPicPr>
        <p:blipFill>
          <a:blip r:embed="rId4">
            <a:alphaModFix/>
          </a:blip>
          <a:stretch>
            <a:fillRect/>
          </a:stretch>
        </p:blipFill>
        <p:spPr>
          <a:xfrm>
            <a:off x="377725" y="114300"/>
            <a:ext cx="1191225" cy="1191225"/>
          </a:xfrm>
          <a:prstGeom prst="rect">
            <a:avLst/>
          </a:prstGeom>
          <a:noFill/>
          <a:ln>
            <a:noFill/>
          </a:ln>
        </p:spPr>
      </p:pic>
      <p:pic>
        <p:nvPicPr>
          <p:cNvPr id="250" name="Google Shape;250;p30"/>
          <p:cNvPicPr preferRelativeResize="0"/>
          <p:nvPr/>
        </p:nvPicPr>
        <p:blipFill>
          <a:blip r:embed="rId5">
            <a:alphaModFix/>
          </a:blip>
          <a:stretch>
            <a:fillRect/>
          </a:stretch>
        </p:blipFill>
        <p:spPr>
          <a:xfrm flipH="1">
            <a:off x="8169588" y="3116825"/>
            <a:ext cx="1439124" cy="14383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3">
  <p:cSld name="TITLE_1_1">
    <p:spTree>
      <p:nvGrpSpPr>
        <p:cNvPr id="34" name="Shape 34"/>
        <p:cNvGrpSpPr/>
        <p:nvPr/>
      </p:nvGrpSpPr>
      <p:grpSpPr>
        <a:xfrm>
          <a:off x="0" y="0"/>
          <a:ext cx="0" cy="0"/>
          <a:chOff x="0" y="0"/>
          <a:chExt cx="0" cy="0"/>
        </a:xfrm>
      </p:grpSpPr>
      <p:pic>
        <p:nvPicPr>
          <p:cNvPr id="35" name="Google Shape;35;p4"/>
          <p:cNvPicPr preferRelativeResize="0"/>
          <p:nvPr/>
        </p:nvPicPr>
        <p:blipFill rotWithShape="1">
          <a:blip r:embed="rId2">
            <a:alphaModFix/>
          </a:blip>
          <a:srcRect b="239" l="29665" r="10990" t="0"/>
          <a:stretch/>
        </p:blipFill>
        <p:spPr>
          <a:xfrm>
            <a:off x="151313" y="114300"/>
            <a:ext cx="4360406" cy="4914900"/>
          </a:xfrm>
          <a:prstGeom prst="rect">
            <a:avLst/>
          </a:prstGeom>
          <a:noFill/>
          <a:ln>
            <a:noFill/>
          </a:ln>
        </p:spPr>
      </p:pic>
      <p:sp>
        <p:nvSpPr>
          <p:cNvPr id="36" name="Google Shape;36;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pic>
        <p:nvPicPr>
          <p:cNvPr id="37" name="Google Shape;37;p4"/>
          <p:cNvPicPr preferRelativeResize="0"/>
          <p:nvPr/>
        </p:nvPicPr>
        <p:blipFill rotWithShape="1">
          <a:blip r:embed="rId3">
            <a:alphaModFix/>
          </a:blip>
          <a:srcRect b="0" l="0" r="0" t="0"/>
          <a:stretch/>
        </p:blipFill>
        <p:spPr>
          <a:xfrm>
            <a:off x="8730731" y="3031444"/>
            <a:ext cx="413269" cy="812577"/>
          </a:xfrm>
          <a:prstGeom prst="rect">
            <a:avLst/>
          </a:prstGeom>
          <a:noFill/>
          <a:ln>
            <a:noFill/>
          </a:ln>
        </p:spPr>
      </p:pic>
      <p:grpSp>
        <p:nvGrpSpPr>
          <p:cNvPr id="38" name="Google Shape;38;p4"/>
          <p:cNvGrpSpPr/>
          <p:nvPr/>
        </p:nvGrpSpPr>
        <p:grpSpPr>
          <a:xfrm>
            <a:off x="3830922" y="2932372"/>
            <a:ext cx="1384589" cy="1010968"/>
            <a:chOff x="4705275" y="1531613"/>
            <a:chExt cx="2672951" cy="1951676"/>
          </a:xfrm>
        </p:grpSpPr>
        <p:pic>
          <p:nvPicPr>
            <p:cNvPr id="39" name="Google Shape;39;p4"/>
            <p:cNvPicPr preferRelativeResize="0"/>
            <p:nvPr/>
          </p:nvPicPr>
          <p:blipFill rotWithShape="1">
            <a:blip r:embed="rId4">
              <a:alphaModFix/>
            </a:blip>
            <a:srcRect b="0" l="0" r="0" t="0"/>
            <a:stretch/>
          </p:blipFill>
          <p:spPr>
            <a:xfrm>
              <a:off x="4705275" y="1531625"/>
              <a:ext cx="1952625" cy="1951656"/>
            </a:xfrm>
            <a:prstGeom prst="rect">
              <a:avLst/>
            </a:prstGeom>
            <a:noFill/>
            <a:ln>
              <a:noFill/>
            </a:ln>
          </p:spPr>
        </p:pic>
        <p:pic>
          <p:nvPicPr>
            <p:cNvPr id="40" name="Google Shape;40;p4"/>
            <p:cNvPicPr preferRelativeResize="0"/>
            <p:nvPr/>
          </p:nvPicPr>
          <p:blipFill rotWithShape="1">
            <a:blip r:embed="rId5">
              <a:alphaModFix/>
            </a:blip>
            <a:srcRect b="0" l="0" r="0" t="0"/>
            <a:stretch/>
          </p:blipFill>
          <p:spPr>
            <a:xfrm flipH="1">
              <a:off x="5425601" y="1531613"/>
              <a:ext cx="1952625" cy="1951676"/>
            </a:xfrm>
            <a:prstGeom prst="rect">
              <a:avLst/>
            </a:prstGeom>
            <a:noFill/>
            <a:ln>
              <a:noFill/>
            </a:ln>
          </p:spPr>
        </p:pic>
      </p:grpSp>
      <p:pic>
        <p:nvPicPr>
          <p:cNvPr id="41" name="Google Shape;41;p4"/>
          <p:cNvPicPr preferRelativeResize="0"/>
          <p:nvPr/>
        </p:nvPicPr>
        <p:blipFill>
          <a:blip r:embed="rId6">
            <a:alphaModFix/>
          </a:blip>
          <a:stretch>
            <a:fillRect/>
          </a:stretch>
        </p:blipFill>
        <p:spPr>
          <a:xfrm>
            <a:off x="377725" y="114300"/>
            <a:ext cx="1191225" cy="1191225"/>
          </a:xfrm>
          <a:prstGeom prst="rect">
            <a:avLst/>
          </a:prstGeom>
          <a:noFill/>
          <a:ln>
            <a:noFill/>
          </a:ln>
        </p:spPr>
      </p:pic>
      <p:sp>
        <p:nvSpPr>
          <p:cNvPr id="42" name="Google Shape;42;p4"/>
          <p:cNvSpPr txBox="1"/>
          <p:nvPr>
            <p:ph type="ctrTitle"/>
          </p:nvPr>
        </p:nvSpPr>
        <p:spPr>
          <a:xfrm>
            <a:off x="4989394" y="1242525"/>
            <a:ext cx="3149400" cy="608700"/>
          </a:xfrm>
          <a:prstGeom prst="rect">
            <a:avLst/>
          </a:prstGeom>
          <a:noFill/>
          <a:ln>
            <a:noFill/>
          </a:ln>
        </p:spPr>
        <p:txBody>
          <a:bodyPr anchorCtr="0" anchor="b" bIns="34275" lIns="68575" spcFirstLastPara="1" rIns="68575" wrap="square" tIns="34275">
            <a:noAutofit/>
          </a:bodyPr>
          <a:lstStyle>
            <a:lvl1pPr lvl="0" rtl="0" algn="r">
              <a:lnSpc>
                <a:spcPct val="90000"/>
              </a:lnSpc>
              <a:spcBef>
                <a:spcPts val="0"/>
              </a:spcBef>
              <a:spcAft>
                <a:spcPts val="0"/>
              </a:spcAft>
              <a:buClr>
                <a:srgbClr val="0097A9"/>
              </a:buClr>
              <a:buSzPts val="3800"/>
              <a:buFont typeface="Calibri"/>
              <a:buNone/>
              <a:defRPr sz="3800">
                <a:solidFill>
                  <a:srgbClr val="0097A9"/>
                </a:solidFill>
              </a:defRPr>
            </a:lvl1pPr>
            <a:lvl2pPr lvl="1" rtl="0" algn="r">
              <a:lnSpc>
                <a:spcPct val="100000"/>
              </a:lnSpc>
              <a:spcBef>
                <a:spcPts val="0"/>
              </a:spcBef>
              <a:spcAft>
                <a:spcPts val="0"/>
              </a:spcAft>
              <a:buClr>
                <a:srgbClr val="0097A9"/>
              </a:buClr>
              <a:buSzPts val="3800"/>
              <a:buNone/>
              <a:defRPr sz="3800">
                <a:solidFill>
                  <a:srgbClr val="0097A9"/>
                </a:solidFill>
              </a:defRPr>
            </a:lvl2pPr>
            <a:lvl3pPr lvl="2" rtl="0" algn="r">
              <a:lnSpc>
                <a:spcPct val="100000"/>
              </a:lnSpc>
              <a:spcBef>
                <a:spcPts val="0"/>
              </a:spcBef>
              <a:spcAft>
                <a:spcPts val="0"/>
              </a:spcAft>
              <a:buClr>
                <a:srgbClr val="0097A9"/>
              </a:buClr>
              <a:buSzPts val="3800"/>
              <a:buNone/>
              <a:defRPr sz="3800">
                <a:solidFill>
                  <a:srgbClr val="0097A9"/>
                </a:solidFill>
              </a:defRPr>
            </a:lvl3pPr>
            <a:lvl4pPr lvl="3" rtl="0" algn="r">
              <a:lnSpc>
                <a:spcPct val="100000"/>
              </a:lnSpc>
              <a:spcBef>
                <a:spcPts val="0"/>
              </a:spcBef>
              <a:spcAft>
                <a:spcPts val="0"/>
              </a:spcAft>
              <a:buClr>
                <a:srgbClr val="0097A9"/>
              </a:buClr>
              <a:buSzPts val="3800"/>
              <a:buNone/>
              <a:defRPr sz="3800">
                <a:solidFill>
                  <a:srgbClr val="0097A9"/>
                </a:solidFill>
              </a:defRPr>
            </a:lvl4pPr>
            <a:lvl5pPr lvl="4" rtl="0" algn="r">
              <a:lnSpc>
                <a:spcPct val="100000"/>
              </a:lnSpc>
              <a:spcBef>
                <a:spcPts val="0"/>
              </a:spcBef>
              <a:spcAft>
                <a:spcPts val="0"/>
              </a:spcAft>
              <a:buClr>
                <a:srgbClr val="0097A9"/>
              </a:buClr>
              <a:buSzPts val="3800"/>
              <a:buNone/>
              <a:defRPr sz="3800">
                <a:solidFill>
                  <a:srgbClr val="0097A9"/>
                </a:solidFill>
              </a:defRPr>
            </a:lvl5pPr>
            <a:lvl6pPr lvl="5" rtl="0" algn="r">
              <a:lnSpc>
                <a:spcPct val="100000"/>
              </a:lnSpc>
              <a:spcBef>
                <a:spcPts val="0"/>
              </a:spcBef>
              <a:spcAft>
                <a:spcPts val="0"/>
              </a:spcAft>
              <a:buClr>
                <a:srgbClr val="0097A9"/>
              </a:buClr>
              <a:buSzPts val="3800"/>
              <a:buNone/>
              <a:defRPr sz="3800">
                <a:solidFill>
                  <a:srgbClr val="0097A9"/>
                </a:solidFill>
              </a:defRPr>
            </a:lvl6pPr>
            <a:lvl7pPr lvl="6" rtl="0" algn="r">
              <a:lnSpc>
                <a:spcPct val="100000"/>
              </a:lnSpc>
              <a:spcBef>
                <a:spcPts val="0"/>
              </a:spcBef>
              <a:spcAft>
                <a:spcPts val="0"/>
              </a:spcAft>
              <a:buClr>
                <a:srgbClr val="0097A9"/>
              </a:buClr>
              <a:buSzPts val="3800"/>
              <a:buNone/>
              <a:defRPr sz="3800">
                <a:solidFill>
                  <a:srgbClr val="0097A9"/>
                </a:solidFill>
              </a:defRPr>
            </a:lvl7pPr>
            <a:lvl8pPr lvl="7" rtl="0" algn="r">
              <a:lnSpc>
                <a:spcPct val="100000"/>
              </a:lnSpc>
              <a:spcBef>
                <a:spcPts val="0"/>
              </a:spcBef>
              <a:spcAft>
                <a:spcPts val="0"/>
              </a:spcAft>
              <a:buClr>
                <a:srgbClr val="0097A9"/>
              </a:buClr>
              <a:buSzPts val="3800"/>
              <a:buNone/>
              <a:defRPr sz="3800">
                <a:solidFill>
                  <a:srgbClr val="0097A9"/>
                </a:solidFill>
              </a:defRPr>
            </a:lvl8pPr>
            <a:lvl9pPr lvl="8" rtl="0" algn="r">
              <a:lnSpc>
                <a:spcPct val="100000"/>
              </a:lnSpc>
              <a:spcBef>
                <a:spcPts val="0"/>
              </a:spcBef>
              <a:spcAft>
                <a:spcPts val="0"/>
              </a:spcAft>
              <a:buClr>
                <a:srgbClr val="0097A9"/>
              </a:buClr>
              <a:buSzPts val="3800"/>
              <a:buNone/>
              <a:defRPr sz="3800">
                <a:solidFill>
                  <a:srgbClr val="0097A9"/>
                </a:solidFill>
              </a:defRPr>
            </a:lvl9pPr>
          </a:lstStyle>
          <a:p/>
        </p:txBody>
      </p:sp>
      <p:sp>
        <p:nvSpPr>
          <p:cNvPr id="43" name="Google Shape;43;p4"/>
          <p:cNvSpPr txBox="1"/>
          <p:nvPr>
            <p:ph idx="1" type="subTitle"/>
          </p:nvPr>
        </p:nvSpPr>
        <p:spPr>
          <a:xfrm>
            <a:off x="5085075" y="1864763"/>
            <a:ext cx="2995800" cy="674400"/>
          </a:xfrm>
          <a:prstGeom prst="rect">
            <a:avLst/>
          </a:prstGeom>
        </p:spPr>
        <p:txBody>
          <a:bodyPr anchorCtr="0" anchor="t" bIns="34275" lIns="68575" spcFirstLastPara="1" rIns="68575" wrap="square" tIns="34275">
            <a:noAutofit/>
          </a:bodyPr>
          <a:lstStyle>
            <a:lvl1pPr lvl="0" rtl="0" algn="r">
              <a:lnSpc>
                <a:spcPct val="100000"/>
              </a:lnSpc>
              <a:spcBef>
                <a:spcPts val="0"/>
              </a:spcBef>
              <a:spcAft>
                <a:spcPts val="0"/>
              </a:spcAft>
              <a:buClr>
                <a:srgbClr val="00966C"/>
              </a:buClr>
              <a:buSzPts val="2000"/>
              <a:buNone/>
              <a:defRPr b="1">
                <a:solidFill>
                  <a:srgbClr val="00966C"/>
                </a:solidFill>
              </a:defRPr>
            </a:lvl1pPr>
            <a:lvl2pPr lvl="1" rtl="0">
              <a:lnSpc>
                <a:spcPct val="100000"/>
              </a:lnSpc>
              <a:spcBef>
                <a:spcPts val="0"/>
              </a:spcBef>
              <a:spcAft>
                <a:spcPts val="0"/>
              </a:spcAft>
              <a:buClr>
                <a:srgbClr val="00966C"/>
              </a:buClr>
              <a:buSzPts val="1700"/>
              <a:buNone/>
              <a:defRPr sz="1700">
                <a:solidFill>
                  <a:srgbClr val="00966C"/>
                </a:solidFill>
              </a:defRPr>
            </a:lvl2pPr>
            <a:lvl3pPr lvl="2" rtl="0">
              <a:lnSpc>
                <a:spcPct val="100000"/>
              </a:lnSpc>
              <a:spcBef>
                <a:spcPts val="0"/>
              </a:spcBef>
              <a:spcAft>
                <a:spcPts val="0"/>
              </a:spcAft>
              <a:buClr>
                <a:srgbClr val="00966C"/>
              </a:buClr>
              <a:buSzPts val="1700"/>
              <a:buNone/>
              <a:defRPr sz="1700">
                <a:solidFill>
                  <a:srgbClr val="00966C"/>
                </a:solidFill>
              </a:defRPr>
            </a:lvl3pPr>
            <a:lvl4pPr lvl="3" rtl="0">
              <a:lnSpc>
                <a:spcPct val="100000"/>
              </a:lnSpc>
              <a:spcBef>
                <a:spcPts val="0"/>
              </a:spcBef>
              <a:spcAft>
                <a:spcPts val="0"/>
              </a:spcAft>
              <a:buClr>
                <a:srgbClr val="00966C"/>
              </a:buClr>
              <a:buSzPts val="1700"/>
              <a:buNone/>
              <a:defRPr sz="1700">
                <a:solidFill>
                  <a:srgbClr val="00966C"/>
                </a:solidFill>
              </a:defRPr>
            </a:lvl4pPr>
            <a:lvl5pPr lvl="4" rtl="0">
              <a:lnSpc>
                <a:spcPct val="100000"/>
              </a:lnSpc>
              <a:spcBef>
                <a:spcPts val="0"/>
              </a:spcBef>
              <a:spcAft>
                <a:spcPts val="0"/>
              </a:spcAft>
              <a:buClr>
                <a:srgbClr val="00966C"/>
              </a:buClr>
              <a:buSzPts val="1700"/>
              <a:buNone/>
              <a:defRPr sz="1700">
                <a:solidFill>
                  <a:srgbClr val="00966C"/>
                </a:solidFill>
              </a:defRPr>
            </a:lvl5pPr>
            <a:lvl6pPr lvl="5" rtl="0">
              <a:lnSpc>
                <a:spcPct val="100000"/>
              </a:lnSpc>
              <a:spcBef>
                <a:spcPts val="0"/>
              </a:spcBef>
              <a:spcAft>
                <a:spcPts val="0"/>
              </a:spcAft>
              <a:buClr>
                <a:srgbClr val="00966C"/>
              </a:buClr>
              <a:buSzPts val="1700"/>
              <a:buNone/>
              <a:defRPr sz="1700">
                <a:solidFill>
                  <a:srgbClr val="00966C"/>
                </a:solidFill>
              </a:defRPr>
            </a:lvl6pPr>
            <a:lvl7pPr lvl="6" rtl="0">
              <a:lnSpc>
                <a:spcPct val="100000"/>
              </a:lnSpc>
              <a:spcBef>
                <a:spcPts val="0"/>
              </a:spcBef>
              <a:spcAft>
                <a:spcPts val="0"/>
              </a:spcAft>
              <a:buClr>
                <a:srgbClr val="00966C"/>
              </a:buClr>
              <a:buSzPts val="1700"/>
              <a:buNone/>
              <a:defRPr sz="1700">
                <a:solidFill>
                  <a:srgbClr val="00966C"/>
                </a:solidFill>
              </a:defRPr>
            </a:lvl7pPr>
            <a:lvl8pPr lvl="7" rtl="0">
              <a:lnSpc>
                <a:spcPct val="100000"/>
              </a:lnSpc>
              <a:spcBef>
                <a:spcPts val="0"/>
              </a:spcBef>
              <a:spcAft>
                <a:spcPts val="0"/>
              </a:spcAft>
              <a:buClr>
                <a:srgbClr val="00966C"/>
              </a:buClr>
              <a:buSzPts val="1700"/>
              <a:buNone/>
              <a:defRPr sz="1700">
                <a:solidFill>
                  <a:srgbClr val="00966C"/>
                </a:solidFill>
              </a:defRPr>
            </a:lvl8pPr>
            <a:lvl9pPr lvl="8" rtl="0">
              <a:lnSpc>
                <a:spcPct val="100000"/>
              </a:lnSpc>
              <a:spcBef>
                <a:spcPts val="0"/>
              </a:spcBef>
              <a:spcAft>
                <a:spcPts val="0"/>
              </a:spcAft>
              <a:buClr>
                <a:srgbClr val="00966C"/>
              </a:buClr>
              <a:buSzPts val="1700"/>
              <a:buNone/>
              <a:defRPr sz="1700">
                <a:solidFill>
                  <a:srgbClr val="00966C"/>
                </a:solidFill>
              </a:defRPr>
            </a:lvl9pPr>
          </a:lstStyle>
          <a:p/>
        </p:txBody>
      </p:sp>
      <p:sp>
        <p:nvSpPr>
          <p:cNvPr id="44" name="Google Shape;44;p4"/>
          <p:cNvSpPr txBox="1"/>
          <p:nvPr>
            <p:ph idx="2" type="subTitle"/>
          </p:nvPr>
        </p:nvSpPr>
        <p:spPr>
          <a:xfrm>
            <a:off x="5701519" y="2987288"/>
            <a:ext cx="2356800" cy="484800"/>
          </a:xfrm>
          <a:prstGeom prst="rect">
            <a:avLst/>
          </a:prstGeom>
          <a:noFill/>
          <a:ln>
            <a:noFill/>
          </a:ln>
        </p:spPr>
        <p:txBody>
          <a:bodyPr anchorCtr="0" anchor="t" bIns="34275" lIns="68575" spcFirstLastPara="1" rIns="68575" wrap="square" tIns="34275">
            <a:noAutofit/>
          </a:bodyPr>
          <a:lstStyle>
            <a:lvl1pPr lvl="0" rtl="0" algn="r">
              <a:lnSpc>
                <a:spcPct val="90000"/>
              </a:lnSpc>
              <a:spcBef>
                <a:spcPts val="0"/>
              </a:spcBef>
              <a:spcAft>
                <a:spcPts val="0"/>
              </a:spcAft>
              <a:buClr>
                <a:srgbClr val="00966C"/>
              </a:buClr>
              <a:buSzPts val="1800"/>
              <a:buNone/>
              <a:defRPr b="1" sz="1800">
                <a:solidFill>
                  <a:srgbClr val="00966C"/>
                </a:solidFill>
              </a:defRPr>
            </a:lvl1pPr>
            <a:lvl2pPr lvl="1" rtl="0" algn="r">
              <a:lnSpc>
                <a:spcPct val="90000"/>
              </a:lnSpc>
              <a:spcBef>
                <a:spcPts val="400"/>
              </a:spcBef>
              <a:spcAft>
                <a:spcPts val="0"/>
              </a:spcAft>
              <a:buClr>
                <a:srgbClr val="00966C"/>
              </a:buClr>
              <a:buSzPts val="1400"/>
              <a:buNone/>
              <a:defRPr b="1" sz="1400">
                <a:solidFill>
                  <a:srgbClr val="00966C"/>
                </a:solidFill>
              </a:defRPr>
            </a:lvl2pPr>
            <a:lvl3pPr lvl="2" rtl="0" algn="r">
              <a:lnSpc>
                <a:spcPct val="90000"/>
              </a:lnSpc>
              <a:spcBef>
                <a:spcPts val="400"/>
              </a:spcBef>
              <a:spcAft>
                <a:spcPts val="0"/>
              </a:spcAft>
              <a:buClr>
                <a:srgbClr val="00966C"/>
              </a:buClr>
              <a:buSzPts val="1400"/>
              <a:buNone/>
              <a:defRPr b="1" sz="1400">
                <a:solidFill>
                  <a:srgbClr val="00966C"/>
                </a:solidFill>
              </a:defRPr>
            </a:lvl3pPr>
            <a:lvl4pPr lvl="3" rtl="0" algn="r">
              <a:lnSpc>
                <a:spcPct val="90000"/>
              </a:lnSpc>
              <a:spcBef>
                <a:spcPts val="400"/>
              </a:spcBef>
              <a:spcAft>
                <a:spcPts val="0"/>
              </a:spcAft>
              <a:buClr>
                <a:srgbClr val="00966C"/>
              </a:buClr>
              <a:buSzPts val="1400"/>
              <a:buNone/>
              <a:defRPr b="1">
                <a:solidFill>
                  <a:srgbClr val="00966C"/>
                </a:solidFill>
              </a:defRPr>
            </a:lvl4pPr>
            <a:lvl5pPr lvl="4" rtl="0" algn="r">
              <a:lnSpc>
                <a:spcPct val="90000"/>
              </a:lnSpc>
              <a:spcBef>
                <a:spcPts val="400"/>
              </a:spcBef>
              <a:spcAft>
                <a:spcPts val="0"/>
              </a:spcAft>
              <a:buClr>
                <a:srgbClr val="00966C"/>
              </a:buClr>
              <a:buSzPts val="1400"/>
              <a:buNone/>
              <a:defRPr b="1">
                <a:solidFill>
                  <a:srgbClr val="00966C"/>
                </a:solidFill>
              </a:defRPr>
            </a:lvl5pPr>
            <a:lvl6pPr lvl="5" rtl="0" algn="r">
              <a:lnSpc>
                <a:spcPct val="90000"/>
              </a:lnSpc>
              <a:spcBef>
                <a:spcPts val="400"/>
              </a:spcBef>
              <a:spcAft>
                <a:spcPts val="0"/>
              </a:spcAft>
              <a:buClr>
                <a:srgbClr val="00966C"/>
              </a:buClr>
              <a:buSzPts val="1400"/>
              <a:buNone/>
              <a:defRPr b="1">
                <a:solidFill>
                  <a:srgbClr val="00966C"/>
                </a:solidFill>
              </a:defRPr>
            </a:lvl6pPr>
            <a:lvl7pPr lvl="6" rtl="0" algn="r">
              <a:lnSpc>
                <a:spcPct val="90000"/>
              </a:lnSpc>
              <a:spcBef>
                <a:spcPts val="400"/>
              </a:spcBef>
              <a:spcAft>
                <a:spcPts val="0"/>
              </a:spcAft>
              <a:buClr>
                <a:srgbClr val="00966C"/>
              </a:buClr>
              <a:buSzPts val="1400"/>
              <a:buNone/>
              <a:defRPr b="1">
                <a:solidFill>
                  <a:srgbClr val="00966C"/>
                </a:solidFill>
              </a:defRPr>
            </a:lvl7pPr>
            <a:lvl8pPr lvl="7" rtl="0" algn="r">
              <a:lnSpc>
                <a:spcPct val="90000"/>
              </a:lnSpc>
              <a:spcBef>
                <a:spcPts val="400"/>
              </a:spcBef>
              <a:spcAft>
                <a:spcPts val="0"/>
              </a:spcAft>
              <a:buClr>
                <a:srgbClr val="00966C"/>
              </a:buClr>
              <a:buSzPts val="1400"/>
              <a:buNone/>
              <a:defRPr b="1">
                <a:solidFill>
                  <a:srgbClr val="00966C"/>
                </a:solidFill>
              </a:defRPr>
            </a:lvl8pPr>
            <a:lvl9pPr lvl="8" rtl="0" algn="r">
              <a:lnSpc>
                <a:spcPct val="90000"/>
              </a:lnSpc>
              <a:spcBef>
                <a:spcPts val="400"/>
              </a:spcBef>
              <a:spcAft>
                <a:spcPts val="0"/>
              </a:spcAft>
              <a:buClr>
                <a:srgbClr val="00966C"/>
              </a:buClr>
              <a:buSzPts val="1400"/>
              <a:buNone/>
              <a:defRPr b="1">
                <a:solidFill>
                  <a:srgbClr val="00966C"/>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dia 1: Thank you!">
  <p:cSld name="VERTICAL_TITLE_AND_VERTICAL_TEXT_1_1_2">
    <p:spTree>
      <p:nvGrpSpPr>
        <p:cNvPr id="251" name="Shape 251"/>
        <p:cNvGrpSpPr/>
        <p:nvPr/>
      </p:nvGrpSpPr>
      <p:grpSpPr>
        <a:xfrm>
          <a:off x="0" y="0"/>
          <a:ext cx="0" cy="0"/>
          <a:chOff x="0" y="0"/>
          <a:chExt cx="0" cy="0"/>
        </a:xfrm>
      </p:grpSpPr>
      <p:pic>
        <p:nvPicPr>
          <p:cNvPr id="252" name="Google Shape;252;p31"/>
          <p:cNvPicPr preferRelativeResize="0"/>
          <p:nvPr/>
        </p:nvPicPr>
        <p:blipFill>
          <a:blip r:embed="rId2">
            <a:alphaModFix/>
          </a:blip>
          <a:stretch>
            <a:fillRect/>
          </a:stretch>
        </p:blipFill>
        <p:spPr>
          <a:xfrm flipH="1">
            <a:off x="8169588" y="3116825"/>
            <a:ext cx="1439124" cy="1438376"/>
          </a:xfrm>
          <a:prstGeom prst="rect">
            <a:avLst/>
          </a:prstGeom>
          <a:noFill/>
          <a:ln>
            <a:noFill/>
          </a:ln>
        </p:spPr>
      </p:pic>
      <p:pic>
        <p:nvPicPr>
          <p:cNvPr id="253" name="Google Shape;253;p31"/>
          <p:cNvPicPr preferRelativeResize="0"/>
          <p:nvPr/>
        </p:nvPicPr>
        <p:blipFill rotWithShape="1">
          <a:blip r:embed="rId3">
            <a:alphaModFix/>
          </a:blip>
          <a:srcRect b="0" l="24147" r="7792" t="0"/>
          <a:stretch/>
        </p:blipFill>
        <p:spPr>
          <a:xfrm>
            <a:off x="151313" y="114300"/>
            <a:ext cx="4367831" cy="4914900"/>
          </a:xfrm>
          <a:prstGeom prst="rect">
            <a:avLst/>
          </a:prstGeom>
          <a:noFill/>
          <a:ln>
            <a:noFill/>
          </a:ln>
        </p:spPr>
      </p:pic>
      <p:sp>
        <p:nvSpPr>
          <p:cNvPr id="254" name="Google Shape;254;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5" name="Google Shape;255;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sp>
        <p:nvSpPr>
          <p:cNvPr id="256" name="Google Shape;256;p31"/>
          <p:cNvSpPr txBox="1"/>
          <p:nvPr>
            <p:ph idx="1" type="subTitle"/>
          </p:nvPr>
        </p:nvSpPr>
        <p:spPr>
          <a:xfrm>
            <a:off x="5085075" y="1864763"/>
            <a:ext cx="2995800" cy="674400"/>
          </a:xfrm>
          <a:prstGeom prst="rect">
            <a:avLst/>
          </a:prstGeom>
        </p:spPr>
        <p:txBody>
          <a:bodyPr anchorCtr="0" anchor="t" bIns="34275" lIns="68575" spcFirstLastPara="1" rIns="68575" wrap="square" tIns="34275">
            <a:noAutofit/>
          </a:bodyPr>
          <a:lstStyle>
            <a:lvl1pPr lvl="0" rtl="0" algn="r">
              <a:spcBef>
                <a:spcPts val="0"/>
              </a:spcBef>
              <a:spcAft>
                <a:spcPts val="0"/>
              </a:spcAft>
              <a:buClr>
                <a:srgbClr val="00966C"/>
              </a:buClr>
              <a:buSzPts val="1700"/>
              <a:buNone/>
              <a:defRPr b="1" sz="1700">
                <a:solidFill>
                  <a:srgbClr val="00966C"/>
                </a:solidFill>
              </a:defRPr>
            </a:lvl1pPr>
            <a:lvl2pPr lvl="1" rtl="0">
              <a:spcBef>
                <a:spcPts val="400"/>
              </a:spcBef>
              <a:spcAft>
                <a:spcPts val="0"/>
              </a:spcAft>
              <a:buClr>
                <a:srgbClr val="00966C"/>
              </a:buClr>
              <a:buSzPts val="1700"/>
              <a:buNone/>
              <a:defRPr sz="1700">
                <a:solidFill>
                  <a:srgbClr val="00966C"/>
                </a:solidFill>
              </a:defRPr>
            </a:lvl2pPr>
            <a:lvl3pPr lvl="2" rtl="0">
              <a:spcBef>
                <a:spcPts val="400"/>
              </a:spcBef>
              <a:spcAft>
                <a:spcPts val="0"/>
              </a:spcAft>
              <a:buClr>
                <a:srgbClr val="00966C"/>
              </a:buClr>
              <a:buSzPts val="1700"/>
              <a:buNone/>
              <a:defRPr sz="1700">
                <a:solidFill>
                  <a:srgbClr val="00966C"/>
                </a:solidFill>
              </a:defRPr>
            </a:lvl3pPr>
            <a:lvl4pPr lvl="3" rtl="0">
              <a:spcBef>
                <a:spcPts val="400"/>
              </a:spcBef>
              <a:spcAft>
                <a:spcPts val="0"/>
              </a:spcAft>
              <a:buClr>
                <a:srgbClr val="00966C"/>
              </a:buClr>
              <a:buSzPts val="1700"/>
              <a:buNone/>
              <a:defRPr sz="1700">
                <a:solidFill>
                  <a:srgbClr val="00966C"/>
                </a:solidFill>
              </a:defRPr>
            </a:lvl4pPr>
            <a:lvl5pPr lvl="4" rtl="0">
              <a:spcBef>
                <a:spcPts val="400"/>
              </a:spcBef>
              <a:spcAft>
                <a:spcPts val="0"/>
              </a:spcAft>
              <a:buClr>
                <a:srgbClr val="00966C"/>
              </a:buClr>
              <a:buSzPts val="1700"/>
              <a:buNone/>
              <a:defRPr sz="1700">
                <a:solidFill>
                  <a:srgbClr val="00966C"/>
                </a:solidFill>
              </a:defRPr>
            </a:lvl5pPr>
            <a:lvl6pPr lvl="5" rtl="0">
              <a:spcBef>
                <a:spcPts val="400"/>
              </a:spcBef>
              <a:spcAft>
                <a:spcPts val="0"/>
              </a:spcAft>
              <a:buClr>
                <a:srgbClr val="00966C"/>
              </a:buClr>
              <a:buSzPts val="1700"/>
              <a:buNone/>
              <a:defRPr sz="1700">
                <a:solidFill>
                  <a:srgbClr val="00966C"/>
                </a:solidFill>
              </a:defRPr>
            </a:lvl6pPr>
            <a:lvl7pPr lvl="6" rtl="0">
              <a:spcBef>
                <a:spcPts val="400"/>
              </a:spcBef>
              <a:spcAft>
                <a:spcPts val="0"/>
              </a:spcAft>
              <a:buClr>
                <a:srgbClr val="00966C"/>
              </a:buClr>
              <a:buSzPts val="1700"/>
              <a:buNone/>
              <a:defRPr sz="1700">
                <a:solidFill>
                  <a:srgbClr val="00966C"/>
                </a:solidFill>
              </a:defRPr>
            </a:lvl7pPr>
            <a:lvl8pPr lvl="7" rtl="0">
              <a:spcBef>
                <a:spcPts val="400"/>
              </a:spcBef>
              <a:spcAft>
                <a:spcPts val="0"/>
              </a:spcAft>
              <a:buClr>
                <a:srgbClr val="00966C"/>
              </a:buClr>
              <a:buSzPts val="1700"/>
              <a:buNone/>
              <a:defRPr sz="1700">
                <a:solidFill>
                  <a:srgbClr val="00966C"/>
                </a:solidFill>
              </a:defRPr>
            </a:lvl8pPr>
            <a:lvl9pPr lvl="8" rtl="0">
              <a:spcBef>
                <a:spcPts val="400"/>
              </a:spcBef>
              <a:spcAft>
                <a:spcPts val="0"/>
              </a:spcAft>
              <a:buClr>
                <a:srgbClr val="00966C"/>
              </a:buClr>
              <a:buSzPts val="1700"/>
              <a:buNone/>
              <a:defRPr sz="1700">
                <a:solidFill>
                  <a:srgbClr val="00966C"/>
                </a:solidFill>
              </a:defRPr>
            </a:lvl9pPr>
          </a:lstStyle>
          <a:p/>
        </p:txBody>
      </p:sp>
      <p:sp>
        <p:nvSpPr>
          <p:cNvPr id="257" name="Google Shape;257;p31"/>
          <p:cNvSpPr txBox="1"/>
          <p:nvPr/>
        </p:nvSpPr>
        <p:spPr>
          <a:xfrm>
            <a:off x="5090644" y="941531"/>
            <a:ext cx="2995800" cy="7233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nl" sz="3800">
                <a:solidFill>
                  <a:srgbClr val="0097A9"/>
                </a:solidFill>
                <a:latin typeface="Source Sans Pro"/>
                <a:ea typeface="Source Sans Pro"/>
                <a:cs typeface="Source Sans Pro"/>
                <a:sym typeface="Source Sans Pro"/>
              </a:rPr>
              <a:t>THANK YOU</a:t>
            </a:r>
            <a:r>
              <a:rPr lang="nl" sz="3800">
                <a:solidFill>
                  <a:srgbClr val="0097A9"/>
                </a:solidFill>
                <a:latin typeface="Source Sans Pro"/>
                <a:ea typeface="Source Sans Pro"/>
                <a:cs typeface="Source Sans Pro"/>
                <a:sym typeface="Source Sans Pro"/>
              </a:rPr>
              <a:t>!</a:t>
            </a:r>
            <a:endParaRPr sz="3800">
              <a:solidFill>
                <a:srgbClr val="0097A9"/>
              </a:solidFill>
              <a:latin typeface="Source Sans Pro"/>
              <a:ea typeface="Source Sans Pro"/>
              <a:cs typeface="Source Sans Pro"/>
              <a:sym typeface="Source Sans Pro"/>
            </a:endParaRPr>
          </a:p>
        </p:txBody>
      </p:sp>
      <p:sp>
        <p:nvSpPr>
          <p:cNvPr id="258" name="Google Shape;258;p31"/>
          <p:cNvSpPr txBox="1"/>
          <p:nvPr/>
        </p:nvSpPr>
        <p:spPr>
          <a:xfrm>
            <a:off x="5471000" y="3143100"/>
            <a:ext cx="2524200" cy="1711500"/>
          </a:xfrm>
          <a:prstGeom prst="rect">
            <a:avLst/>
          </a:prstGeom>
          <a:noFill/>
          <a:ln>
            <a:noFill/>
          </a:ln>
        </p:spPr>
        <p:txBody>
          <a:bodyPr anchorCtr="0" anchor="t" bIns="34275" lIns="68575" spcFirstLastPara="1" rIns="68575" wrap="square" tIns="34275">
            <a:noAutofit/>
          </a:bodyPr>
          <a:lstStyle/>
          <a:p>
            <a:pPr indent="0" lvl="0" marL="0" rtl="0" algn="r">
              <a:lnSpc>
                <a:spcPct val="115000"/>
              </a:lnSpc>
              <a:spcBef>
                <a:spcPts val="0"/>
              </a:spcBef>
              <a:spcAft>
                <a:spcPts val="0"/>
              </a:spcAft>
              <a:buSzPts val="1800"/>
              <a:buNone/>
            </a:pPr>
            <a:r>
              <a:rPr b="1" lang="nl" sz="2100">
                <a:solidFill>
                  <a:srgbClr val="0097A9"/>
                </a:solidFill>
                <a:latin typeface="Source Sans Pro"/>
                <a:ea typeface="Source Sans Pro"/>
                <a:cs typeface="Source Sans Pro"/>
                <a:sym typeface="Source Sans Pro"/>
              </a:rPr>
              <a:t>CONTACT</a:t>
            </a:r>
            <a:endParaRPr b="1" sz="2100">
              <a:solidFill>
                <a:srgbClr val="0097A9"/>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500">
                <a:solidFill>
                  <a:srgbClr val="0097A9"/>
                </a:solidFill>
                <a:latin typeface="Source Sans Pro"/>
                <a:ea typeface="Source Sans Pro"/>
                <a:cs typeface="Source Sans Pro"/>
                <a:sym typeface="Source Sans Pro"/>
              </a:rPr>
              <a:t>INFO@AUTODELEN.NET</a:t>
            </a:r>
            <a:endParaRPr sz="1500">
              <a:solidFill>
                <a:srgbClr val="0097A9"/>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500">
                <a:solidFill>
                  <a:srgbClr val="0097A9"/>
                </a:solidFill>
                <a:latin typeface="Source Sans Pro"/>
                <a:ea typeface="Source Sans Pro"/>
                <a:cs typeface="Source Sans Pro"/>
                <a:sym typeface="Source Sans Pro"/>
              </a:rPr>
              <a:t>T.  +32 (0)9 396 70 50</a:t>
            </a:r>
            <a:endParaRPr sz="1500">
              <a:solidFill>
                <a:srgbClr val="0097A9"/>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500">
                <a:solidFill>
                  <a:srgbClr val="0097A9"/>
                </a:solidFill>
                <a:latin typeface="Source Sans Pro"/>
                <a:ea typeface="Source Sans Pro"/>
                <a:cs typeface="Source Sans Pro"/>
                <a:sym typeface="Source Sans Pro"/>
              </a:rPr>
              <a:t>WWW.AUTODELEN.NET</a:t>
            </a:r>
            <a:endParaRPr sz="1500">
              <a:solidFill>
                <a:srgbClr val="0097A9"/>
              </a:solidFill>
              <a:latin typeface="Source Sans Pro"/>
              <a:ea typeface="Source Sans Pro"/>
              <a:cs typeface="Source Sans Pro"/>
              <a:sym typeface="Source Sans Pro"/>
            </a:endParaRPr>
          </a:p>
        </p:txBody>
      </p:sp>
      <p:pic>
        <p:nvPicPr>
          <p:cNvPr id="259" name="Google Shape;259;p31"/>
          <p:cNvPicPr preferRelativeResize="0"/>
          <p:nvPr/>
        </p:nvPicPr>
        <p:blipFill rotWithShape="1">
          <a:blip r:embed="rId4">
            <a:alphaModFix/>
          </a:blip>
          <a:srcRect b="0" l="0" r="0" t="0"/>
          <a:stretch/>
        </p:blipFill>
        <p:spPr>
          <a:xfrm>
            <a:off x="151313" y="4188338"/>
            <a:ext cx="830118" cy="840863"/>
          </a:xfrm>
          <a:prstGeom prst="rect">
            <a:avLst/>
          </a:prstGeom>
          <a:noFill/>
          <a:ln>
            <a:noFill/>
          </a:ln>
        </p:spPr>
      </p:pic>
      <p:pic>
        <p:nvPicPr>
          <p:cNvPr id="260" name="Google Shape;260;p31"/>
          <p:cNvPicPr preferRelativeResize="0"/>
          <p:nvPr/>
        </p:nvPicPr>
        <p:blipFill>
          <a:blip r:embed="rId5">
            <a:alphaModFix/>
          </a:blip>
          <a:stretch>
            <a:fillRect/>
          </a:stretch>
        </p:blipFill>
        <p:spPr>
          <a:xfrm>
            <a:off x="377725" y="114300"/>
            <a:ext cx="1191225" cy="11912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dia 2.1: contact">
  <p:cSld name="VERTICAL_TITLE_AND_VERTICAL_TEXT_1_1_1">
    <p:spTree>
      <p:nvGrpSpPr>
        <p:cNvPr id="261" name="Shape 261"/>
        <p:cNvGrpSpPr/>
        <p:nvPr/>
      </p:nvGrpSpPr>
      <p:grpSpPr>
        <a:xfrm>
          <a:off x="0" y="0"/>
          <a:ext cx="0" cy="0"/>
          <a:chOff x="0" y="0"/>
          <a:chExt cx="0" cy="0"/>
        </a:xfrm>
      </p:grpSpPr>
      <p:sp>
        <p:nvSpPr>
          <p:cNvPr id="262" name="Google Shape;262;p32"/>
          <p:cNvSpPr/>
          <p:nvPr/>
        </p:nvSpPr>
        <p:spPr>
          <a:xfrm>
            <a:off x="-48450" y="-32306"/>
            <a:ext cx="9285900" cy="5264400"/>
          </a:xfrm>
          <a:prstGeom prst="rect">
            <a:avLst/>
          </a:prstGeom>
          <a:solidFill>
            <a:srgbClr val="00966C"/>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63" name="Google Shape;263;p32"/>
          <p:cNvPicPr preferRelativeResize="0"/>
          <p:nvPr/>
        </p:nvPicPr>
        <p:blipFill>
          <a:blip r:embed="rId2">
            <a:alphaModFix/>
          </a:blip>
          <a:stretch>
            <a:fillRect/>
          </a:stretch>
        </p:blipFill>
        <p:spPr>
          <a:xfrm flipH="1">
            <a:off x="6835087" y="714738"/>
            <a:ext cx="3515976" cy="3515976"/>
          </a:xfrm>
          <a:prstGeom prst="rect">
            <a:avLst/>
          </a:prstGeom>
          <a:noFill/>
          <a:ln>
            <a:noFill/>
          </a:ln>
        </p:spPr>
      </p:pic>
      <p:sp>
        <p:nvSpPr>
          <p:cNvPr id="264" name="Google Shape;264;p32"/>
          <p:cNvSpPr txBox="1"/>
          <p:nvPr/>
        </p:nvSpPr>
        <p:spPr>
          <a:xfrm>
            <a:off x="4384500" y="1946250"/>
            <a:ext cx="2046900" cy="1711500"/>
          </a:xfrm>
          <a:prstGeom prst="rect">
            <a:avLst/>
          </a:prstGeom>
          <a:noFill/>
          <a:ln>
            <a:noFill/>
          </a:ln>
        </p:spPr>
        <p:txBody>
          <a:bodyPr anchorCtr="0" anchor="t" bIns="34275" lIns="68575" spcFirstLastPara="1" rIns="68575" wrap="square" tIns="34275">
            <a:noAutofit/>
          </a:bodyPr>
          <a:lstStyle/>
          <a:p>
            <a:pPr indent="0" lvl="0" marL="0" rtl="0" algn="r">
              <a:lnSpc>
                <a:spcPct val="115000"/>
              </a:lnSpc>
              <a:spcBef>
                <a:spcPts val="0"/>
              </a:spcBef>
              <a:spcAft>
                <a:spcPts val="0"/>
              </a:spcAft>
              <a:buSzPts val="1800"/>
              <a:buNone/>
            </a:pPr>
            <a:r>
              <a:rPr b="1" lang="nl" sz="3200">
                <a:solidFill>
                  <a:srgbClr val="FBDD40"/>
                </a:solidFill>
                <a:latin typeface="Source Sans Pro"/>
                <a:ea typeface="Source Sans Pro"/>
                <a:cs typeface="Source Sans Pro"/>
                <a:sym typeface="Source Sans Pro"/>
              </a:rPr>
              <a:t>CONTACT</a:t>
            </a:r>
            <a:endParaRPr b="1" sz="3200">
              <a:solidFill>
                <a:srgbClr val="FBDD40"/>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200">
                <a:solidFill>
                  <a:srgbClr val="FBDD40"/>
                </a:solidFill>
                <a:latin typeface="Source Sans Pro"/>
                <a:ea typeface="Source Sans Pro"/>
                <a:cs typeface="Source Sans Pro"/>
                <a:sym typeface="Source Sans Pro"/>
              </a:rPr>
              <a:t>I</a:t>
            </a:r>
            <a:r>
              <a:rPr lang="nl" sz="1100">
                <a:solidFill>
                  <a:srgbClr val="FBDD40"/>
                </a:solidFill>
                <a:latin typeface="Source Sans Pro"/>
                <a:ea typeface="Source Sans Pro"/>
                <a:cs typeface="Source Sans Pro"/>
                <a:sym typeface="Source Sans Pro"/>
              </a:rPr>
              <a:t>NFO@AUTODELEN.NET</a:t>
            </a:r>
            <a:endParaRPr sz="1100">
              <a:solidFill>
                <a:srgbClr val="FBDD40"/>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100">
                <a:solidFill>
                  <a:srgbClr val="FBDD40"/>
                </a:solidFill>
                <a:latin typeface="Source Sans Pro"/>
                <a:ea typeface="Source Sans Pro"/>
                <a:cs typeface="Source Sans Pro"/>
                <a:sym typeface="Source Sans Pro"/>
              </a:rPr>
              <a:t>T. 09 396 70 50</a:t>
            </a:r>
            <a:endParaRPr sz="1100">
              <a:solidFill>
                <a:srgbClr val="FBDD40"/>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100">
                <a:solidFill>
                  <a:srgbClr val="FBDD40"/>
                </a:solidFill>
                <a:latin typeface="Source Sans Pro"/>
                <a:ea typeface="Source Sans Pro"/>
                <a:cs typeface="Source Sans Pro"/>
                <a:sym typeface="Source Sans Pro"/>
              </a:rPr>
              <a:t>WWW.AUTODELEN.NET</a:t>
            </a:r>
            <a:endParaRPr sz="1100">
              <a:solidFill>
                <a:srgbClr val="FBDD40"/>
              </a:solidFill>
              <a:latin typeface="Source Sans Pro"/>
              <a:ea typeface="Source Sans Pro"/>
              <a:cs typeface="Source Sans Pro"/>
              <a:sym typeface="Source Sans Pr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dia 2.2: contact ">
  <p:cSld name="VERTICAL_TITLE_AND_VERTICAL_TEXT_1_1_1_1">
    <p:spTree>
      <p:nvGrpSpPr>
        <p:cNvPr id="265" name="Shape 265"/>
        <p:cNvGrpSpPr/>
        <p:nvPr/>
      </p:nvGrpSpPr>
      <p:grpSpPr>
        <a:xfrm>
          <a:off x="0" y="0"/>
          <a:ext cx="0" cy="0"/>
          <a:chOff x="0" y="0"/>
          <a:chExt cx="0" cy="0"/>
        </a:xfrm>
      </p:grpSpPr>
      <p:sp>
        <p:nvSpPr>
          <p:cNvPr id="266" name="Google Shape;266;p33"/>
          <p:cNvSpPr/>
          <p:nvPr/>
        </p:nvSpPr>
        <p:spPr>
          <a:xfrm>
            <a:off x="-48450" y="-32306"/>
            <a:ext cx="9285900" cy="5264400"/>
          </a:xfrm>
          <a:prstGeom prst="rect">
            <a:avLst/>
          </a:prstGeom>
          <a:solidFill>
            <a:srgbClr val="0097A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7" name="Google Shape;267;p33"/>
          <p:cNvSpPr txBox="1"/>
          <p:nvPr/>
        </p:nvSpPr>
        <p:spPr>
          <a:xfrm>
            <a:off x="4384500" y="1946250"/>
            <a:ext cx="2046900" cy="1711500"/>
          </a:xfrm>
          <a:prstGeom prst="rect">
            <a:avLst/>
          </a:prstGeom>
          <a:noFill/>
          <a:ln>
            <a:noFill/>
          </a:ln>
        </p:spPr>
        <p:txBody>
          <a:bodyPr anchorCtr="0" anchor="t" bIns="34275" lIns="68575" spcFirstLastPara="1" rIns="68575" wrap="square" tIns="34275">
            <a:noAutofit/>
          </a:bodyPr>
          <a:lstStyle/>
          <a:p>
            <a:pPr indent="0" lvl="0" marL="0" rtl="0" algn="r">
              <a:lnSpc>
                <a:spcPct val="115000"/>
              </a:lnSpc>
              <a:spcBef>
                <a:spcPts val="0"/>
              </a:spcBef>
              <a:spcAft>
                <a:spcPts val="0"/>
              </a:spcAft>
              <a:buSzPts val="1800"/>
              <a:buNone/>
            </a:pPr>
            <a:r>
              <a:rPr b="1" lang="nl" sz="3200">
                <a:solidFill>
                  <a:srgbClr val="FBDD40"/>
                </a:solidFill>
                <a:latin typeface="Source Sans Pro"/>
                <a:ea typeface="Source Sans Pro"/>
                <a:cs typeface="Source Sans Pro"/>
                <a:sym typeface="Source Sans Pro"/>
              </a:rPr>
              <a:t>CONTACT</a:t>
            </a:r>
            <a:endParaRPr b="1" sz="3200">
              <a:solidFill>
                <a:srgbClr val="FBDD40"/>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200">
                <a:solidFill>
                  <a:srgbClr val="FBDD40"/>
                </a:solidFill>
                <a:latin typeface="Source Sans Pro"/>
                <a:ea typeface="Source Sans Pro"/>
                <a:cs typeface="Source Sans Pro"/>
                <a:sym typeface="Source Sans Pro"/>
              </a:rPr>
              <a:t>I</a:t>
            </a:r>
            <a:r>
              <a:rPr lang="nl" sz="1100">
                <a:solidFill>
                  <a:srgbClr val="FBDD40"/>
                </a:solidFill>
                <a:latin typeface="Source Sans Pro"/>
                <a:ea typeface="Source Sans Pro"/>
                <a:cs typeface="Source Sans Pro"/>
                <a:sym typeface="Source Sans Pro"/>
              </a:rPr>
              <a:t>NFO@AUTODELEN.NET</a:t>
            </a:r>
            <a:endParaRPr sz="1100">
              <a:solidFill>
                <a:srgbClr val="FBDD40"/>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100">
                <a:solidFill>
                  <a:srgbClr val="FBDD40"/>
                </a:solidFill>
                <a:latin typeface="Source Sans Pro"/>
                <a:ea typeface="Source Sans Pro"/>
                <a:cs typeface="Source Sans Pro"/>
                <a:sym typeface="Source Sans Pro"/>
              </a:rPr>
              <a:t>T. 09 396 70 50</a:t>
            </a:r>
            <a:endParaRPr sz="1100">
              <a:solidFill>
                <a:srgbClr val="FBDD40"/>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100">
                <a:solidFill>
                  <a:srgbClr val="FBDD40"/>
                </a:solidFill>
                <a:latin typeface="Source Sans Pro"/>
                <a:ea typeface="Source Sans Pro"/>
                <a:cs typeface="Source Sans Pro"/>
                <a:sym typeface="Source Sans Pro"/>
              </a:rPr>
              <a:t>WWW.AUTODELEN.NET</a:t>
            </a:r>
            <a:endParaRPr sz="1100">
              <a:solidFill>
                <a:srgbClr val="FBDD40"/>
              </a:solidFill>
              <a:latin typeface="Source Sans Pro"/>
              <a:ea typeface="Source Sans Pro"/>
              <a:cs typeface="Source Sans Pro"/>
              <a:sym typeface="Source Sans Pro"/>
            </a:endParaRPr>
          </a:p>
        </p:txBody>
      </p:sp>
      <p:pic>
        <p:nvPicPr>
          <p:cNvPr id="268" name="Google Shape;268;p33"/>
          <p:cNvPicPr preferRelativeResize="0"/>
          <p:nvPr/>
        </p:nvPicPr>
        <p:blipFill>
          <a:blip r:embed="rId2">
            <a:alphaModFix/>
          </a:blip>
          <a:stretch>
            <a:fillRect/>
          </a:stretch>
        </p:blipFill>
        <p:spPr>
          <a:xfrm flipH="1">
            <a:off x="6835087" y="714738"/>
            <a:ext cx="3515976" cy="351597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dia 2.2: contact  1">
  <p:cSld name="VERTICAL_TITLE_AND_VERTICAL_TEXT_1_1_1_1_1">
    <p:spTree>
      <p:nvGrpSpPr>
        <p:cNvPr id="269" name="Shape 269"/>
        <p:cNvGrpSpPr/>
        <p:nvPr/>
      </p:nvGrpSpPr>
      <p:grpSpPr>
        <a:xfrm>
          <a:off x="0" y="0"/>
          <a:ext cx="0" cy="0"/>
          <a:chOff x="0" y="0"/>
          <a:chExt cx="0" cy="0"/>
        </a:xfrm>
      </p:grpSpPr>
      <p:sp>
        <p:nvSpPr>
          <p:cNvPr id="270" name="Google Shape;270;p34"/>
          <p:cNvSpPr/>
          <p:nvPr/>
        </p:nvSpPr>
        <p:spPr>
          <a:xfrm>
            <a:off x="-48450" y="-32306"/>
            <a:ext cx="9285900" cy="5264400"/>
          </a:xfrm>
          <a:prstGeom prst="rect">
            <a:avLst/>
          </a:prstGeom>
          <a:solidFill>
            <a:srgbClr val="FBDD4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71" name="Google Shape;271;p34"/>
          <p:cNvPicPr preferRelativeResize="0"/>
          <p:nvPr/>
        </p:nvPicPr>
        <p:blipFill rotWithShape="1">
          <a:blip r:embed="rId2">
            <a:alphaModFix/>
          </a:blip>
          <a:srcRect b="0" l="0" r="0" t="0"/>
          <a:stretch/>
        </p:blipFill>
        <p:spPr>
          <a:xfrm>
            <a:off x="7798525" y="1058100"/>
            <a:ext cx="1438925" cy="2829250"/>
          </a:xfrm>
          <a:prstGeom prst="rect">
            <a:avLst/>
          </a:prstGeom>
          <a:noFill/>
          <a:ln>
            <a:noFill/>
          </a:ln>
        </p:spPr>
      </p:pic>
      <p:sp>
        <p:nvSpPr>
          <p:cNvPr id="272" name="Google Shape;272;p34"/>
          <p:cNvSpPr txBox="1"/>
          <p:nvPr/>
        </p:nvSpPr>
        <p:spPr>
          <a:xfrm>
            <a:off x="4384500" y="1946250"/>
            <a:ext cx="2046900" cy="1711500"/>
          </a:xfrm>
          <a:prstGeom prst="rect">
            <a:avLst/>
          </a:prstGeom>
          <a:noFill/>
          <a:ln>
            <a:noFill/>
          </a:ln>
        </p:spPr>
        <p:txBody>
          <a:bodyPr anchorCtr="0" anchor="t" bIns="34275" lIns="68575" spcFirstLastPara="1" rIns="68575" wrap="square" tIns="34275">
            <a:noAutofit/>
          </a:bodyPr>
          <a:lstStyle/>
          <a:p>
            <a:pPr indent="0" lvl="0" marL="0" rtl="0" algn="r">
              <a:lnSpc>
                <a:spcPct val="115000"/>
              </a:lnSpc>
              <a:spcBef>
                <a:spcPts val="0"/>
              </a:spcBef>
              <a:spcAft>
                <a:spcPts val="0"/>
              </a:spcAft>
              <a:buSzPts val="1800"/>
              <a:buNone/>
            </a:pPr>
            <a:r>
              <a:rPr b="1" lang="nl" sz="3200">
                <a:solidFill>
                  <a:srgbClr val="0097A9"/>
                </a:solidFill>
                <a:latin typeface="Source Sans Pro"/>
                <a:ea typeface="Source Sans Pro"/>
                <a:cs typeface="Source Sans Pro"/>
                <a:sym typeface="Source Sans Pro"/>
              </a:rPr>
              <a:t>CONTACT</a:t>
            </a:r>
            <a:endParaRPr b="1" sz="3200">
              <a:solidFill>
                <a:srgbClr val="0097A9"/>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200">
                <a:solidFill>
                  <a:srgbClr val="0097A9"/>
                </a:solidFill>
                <a:latin typeface="Source Sans Pro"/>
                <a:ea typeface="Source Sans Pro"/>
                <a:cs typeface="Source Sans Pro"/>
                <a:sym typeface="Source Sans Pro"/>
              </a:rPr>
              <a:t>I</a:t>
            </a:r>
            <a:r>
              <a:rPr lang="nl" sz="1100">
                <a:solidFill>
                  <a:srgbClr val="0097A9"/>
                </a:solidFill>
                <a:latin typeface="Source Sans Pro"/>
                <a:ea typeface="Source Sans Pro"/>
                <a:cs typeface="Source Sans Pro"/>
                <a:sym typeface="Source Sans Pro"/>
              </a:rPr>
              <a:t>NFO@AUTODELEN.NET</a:t>
            </a:r>
            <a:endParaRPr sz="1100">
              <a:solidFill>
                <a:srgbClr val="0097A9"/>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100">
                <a:solidFill>
                  <a:srgbClr val="0097A9"/>
                </a:solidFill>
                <a:latin typeface="Source Sans Pro"/>
                <a:ea typeface="Source Sans Pro"/>
                <a:cs typeface="Source Sans Pro"/>
                <a:sym typeface="Source Sans Pro"/>
              </a:rPr>
              <a:t>T. 09 396 70 50</a:t>
            </a:r>
            <a:endParaRPr sz="1100">
              <a:solidFill>
                <a:srgbClr val="0097A9"/>
              </a:solidFill>
              <a:latin typeface="Source Sans Pro"/>
              <a:ea typeface="Source Sans Pro"/>
              <a:cs typeface="Source Sans Pro"/>
              <a:sym typeface="Source Sans Pro"/>
            </a:endParaRPr>
          </a:p>
          <a:p>
            <a:pPr indent="0" lvl="0" marL="0" rtl="0" algn="r">
              <a:lnSpc>
                <a:spcPct val="150000"/>
              </a:lnSpc>
              <a:spcBef>
                <a:spcPts val="0"/>
              </a:spcBef>
              <a:spcAft>
                <a:spcPts val="0"/>
              </a:spcAft>
              <a:buSzPts val="1800"/>
              <a:buNone/>
            </a:pPr>
            <a:r>
              <a:rPr lang="nl" sz="1100">
                <a:solidFill>
                  <a:srgbClr val="0097A9"/>
                </a:solidFill>
                <a:latin typeface="Source Sans Pro"/>
                <a:ea typeface="Source Sans Pro"/>
                <a:cs typeface="Source Sans Pro"/>
                <a:sym typeface="Source Sans Pro"/>
              </a:rPr>
              <a:t>WWW.AUTODELEN.NET</a:t>
            </a:r>
            <a:endParaRPr sz="1100">
              <a:solidFill>
                <a:srgbClr val="0097A9"/>
              </a:solidFill>
              <a:latin typeface="Source Sans Pro"/>
              <a:ea typeface="Source Sans Pro"/>
              <a:cs typeface="Source Sans Pro"/>
              <a:sym typeface="Source Sans Pr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ge dia 2">
  <p:cSld name="TITLE_2">
    <p:spTree>
      <p:nvGrpSpPr>
        <p:cNvPr id="273" name="Shape 273"/>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_6">
    <p:spTree>
      <p:nvGrpSpPr>
        <p:cNvPr id="274" name="Shape 274"/>
        <p:cNvGrpSpPr/>
        <p:nvPr/>
      </p:nvGrpSpPr>
      <p:grpSpPr>
        <a:xfrm>
          <a:off x="0" y="0"/>
          <a:ext cx="0" cy="0"/>
          <a:chOff x="0" y="0"/>
          <a:chExt cx="0" cy="0"/>
        </a:xfrm>
      </p:grpSpPr>
      <p:sp>
        <p:nvSpPr>
          <p:cNvPr id="275" name="Google Shape;275;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6" name="Google Shape;276;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7" name="Google Shape;277;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4">
  <p:cSld name="TITLE_1_1_1">
    <p:spTree>
      <p:nvGrpSpPr>
        <p:cNvPr id="45" name="Shape 45"/>
        <p:cNvGrpSpPr/>
        <p:nvPr/>
      </p:nvGrpSpPr>
      <p:grpSpPr>
        <a:xfrm>
          <a:off x="0" y="0"/>
          <a:ext cx="0" cy="0"/>
          <a:chOff x="0" y="0"/>
          <a:chExt cx="0" cy="0"/>
        </a:xfrm>
      </p:grpSpPr>
      <p:pic>
        <p:nvPicPr>
          <p:cNvPr id="46" name="Google Shape;46;p5"/>
          <p:cNvPicPr preferRelativeResize="0"/>
          <p:nvPr/>
        </p:nvPicPr>
        <p:blipFill rotWithShape="1">
          <a:blip r:embed="rId2">
            <a:alphaModFix/>
          </a:blip>
          <a:srcRect b="0" l="24147" r="7792" t="0"/>
          <a:stretch/>
        </p:blipFill>
        <p:spPr>
          <a:xfrm>
            <a:off x="151313" y="114300"/>
            <a:ext cx="4367831" cy="4914900"/>
          </a:xfrm>
          <a:prstGeom prst="rect">
            <a:avLst/>
          </a:prstGeom>
          <a:noFill/>
          <a:ln>
            <a:noFill/>
          </a:ln>
        </p:spPr>
      </p:pic>
      <p:sp>
        <p:nvSpPr>
          <p:cNvPr id="47" name="Google Shape;47;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8" name="Google Shape;48;p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pic>
        <p:nvPicPr>
          <p:cNvPr id="49" name="Google Shape;49;p5"/>
          <p:cNvPicPr preferRelativeResize="0"/>
          <p:nvPr/>
        </p:nvPicPr>
        <p:blipFill rotWithShape="1">
          <a:blip r:embed="rId3">
            <a:alphaModFix/>
          </a:blip>
          <a:srcRect b="0" l="0" r="0" t="0"/>
          <a:stretch/>
        </p:blipFill>
        <p:spPr>
          <a:xfrm>
            <a:off x="8730731" y="3031444"/>
            <a:ext cx="413269" cy="812577"/>
          </a:xfrm>
          <a:prstGeom prst="rect">
            <a:avLst/>
          </a:prstGeom>
          <a:noFill/>
          <a:ln>
            <a:noFill/>
          </a:ln>
        </p:spPr>
      </p:pic>
      <p:grpSp>
        <p:nvGrpSpPr>
          <p:cNvPr id="50" name="Google Shape;50;p5"/>
          <p:cNvGrpSpPr/>
          <p:nvPr/>
        </p:nvGrpSpPr>
        <p:grpSpPr>
          <a:xfrm>
            <a:off x="3830922" y="2932372"/>
            <a:ext cx="1384589" cy="1010968"/>
            <a:chOff x="4705275" y="1531613"/>
            <a:chExt cx="2672951" cy="1951676"/>
          </a:xfrm>
        </p:grpSpPr>
        <p:pic>
          <p:nvPicPr>
            <p:cNvPr id="51" name="Google Shape;51;p5"/>
            <p:cNvPicPr preferRelativeResize="0"/>
            <p:nvPr/>
          </p:nvPicPr>
          <p:blipFill rotWithShape="1">
            <a:blip r:embed="rId4">
              <a:alphaModFix/>
            </a:blip>
            <a:srcRect b="0" l="0" r="0" t="0"/>
            <a:stretch/>
          </p:blipFill>
          <p:spPr>
            <a:xfrm>
              <a:off x="4705275" y="1531625"/>
              <a:ext cx="1952625" cy="1951656"/>
            </a:xfrm>
            <a:prstGeom prst="rect">
              <a:avLst/>
            </a:prstGeom>
            <a:noFill/>
            <a:ln>
              <a:noFill/>
            </a:ln>
          </p:spPr>
        </p:pic>
        <p:pic>
          <p:nvPicPr>
            <p:cNvPr id="52" name="Google Shape;52;p5"/>
            <p:cNvPicPr preferRelativeResize="0"/>
            <p:nvPr/>
          </p:nvPicPr>
          <p:blipFill rotWithShape="1">
            <a:blip r:embed="rId5">
              <a:alphaModFix/>
            </a:blip>
            <a:srcRect b="0" l="0" r="0" t="0"/>
            <a:stretch/>
          </p:blipFill>
          <p:spPr>
            <a:xfrm flipH="1">
              <a:off x="5425601" y="1531613"/>
              <a:ext cx="1952625" cy="1951676"/>
            </a:xfrm>
            <a:prstGeom prst="rect">
              <a:avLst/>
            </a:prstGeom>
            <a:noFill/>
            <a:ln>
              <a:noFill/>
            </a:ln>
          </p:spPr>
        </p:pic>
      </p:grpSp>
      <p:pic>
        <p:nvPicPr>
          <p:cNvPr id="53" name="Google Shape;53;p5"/>
          <p:cNvPicPr preferRelativeResize="0"/>
          <p:nvPr/>
        </p:nvPicPr>
        <p:blipFill>
          <a:blip r:embed="rId6">
            <a:alphaModFix/>
          </a:blip>
          <a:stretch>
            <a:fillRect/>
          </a:stretch>
        </p:blipFill>
        <p:spPr>
          <a:xfrm>
            <a:off x="377725" y="114300"/>
            <a:ext cx="1191225" cy="1191225"/>
          </a:xfrm>
          <a:prstGeom prst="rect">
            <a:avLst/>
          </a:prstGeom>
          <a:noFill/>
          <a:ln>
            <a:noFill/>
          </a:ln>
        </p:spPr>
      </p:pic>
      <p:sp>
        <p:nvSpPr>
          <p:cNvPr id="54" name="Google Shape;54;p5"/>
          <p:cNvSpPr txBox="1"/>
          <p:nvPr>
            <p:ph type="ctrTitle"/>
          </p:nvPr>
        </p:nvSpPr>
        <p:spPr>
          <a:xfrm>
            <a:off x="4989394" y="1242525"/>
            <a:ext cx="3149400" cy="608700"/>
          </a:xfrm>
          <a:prstGeom prst="rect">
            <a:avLst/>
          </a:prstGeom>
          <a:noFill/>
          <a:ln>
            <a:noFill/>
          </a:ln>
        </p:spPr>
        <p:txBody>
          <a:bodyPr anchorCtr="0" anchor="b" bIns="34275" lIns="68575" spcFirstLastPara="1" rIns="68575" wrap="square" tIns="34275">
            <a:noAutofit/>
          </a:bodyPr>
          <a:lstStyle>
            <a:lvl1pPr lvl="0" rtl="0" algn="r">
              <a:lnSpc>
                <a:spcPct val="90000"/>
              </a:lnSpc>
              <a:spcBef>
                <a:spcPts val="0"/>
              </a:spcBef>
              <a:spcAft>
                <a:spcPts val="0"/>
              </a:spcAft>
              <a:buClr>
                <a:srgbClr val="0097A9"/>
              </a:buClr>
              <a:buSzPts val="3800"/>
              <a:buFont typeface="Calibri"/>
              <a:buNone/>
              <a:defRPr sz="3800">
                <a:solidFill>
                  <a:srgbClr val="0097A9"/>
                </a:solidFill>
              </a:defRPr>
            </a:lvl1pPr>
            <a:lvl2pPr lvl="1" rtl="0" algn="r">
              <a:lnSpc>
                <a:spcPct val="100000"/>
              </a:lnSpc>
              <a:spcBef>
                <a:spcPts val="0"/>
              </a:spcBef>
              <a:spcAft>
                <a:spcPts val="0"/>
              </a:spcAft>
              <a:buClr>
                <a:srgbClr val="0097A9"/>
              </a:buClr>
              <a:buSzPts val="3800"/>
              <a:buNone/>
              <a:defRPr sz="3800">
                <a:solidFill>
                  <a:srgbClr val="0097A9"/>
                </a:solidFill>
              </a:defRPr>
            </a:lvl2pPr>
            <a:lvl3pPr lvl="2" rtl="0" algn="r">
              <a:lnSpc>
                <a:spcPct val="100000"/>
              </a:lnSpc>
              <a:spcBef>
                <a:spcPts val="0"/>
              </a:spcBef>
              <a:spcAft>
                <a:spcPts val="0"/>
              </a:spcAft>
              <a:buClr>
                <a:srgbClr val="0097A9"/>
              </a:buClr>
              <a:buSzPts val="3800"/>
              <a:buNone/>
              <a:defRPr sz="3800">
                <a:solidFill>
                  <a:srgbClr val="0097A9"/>
                </a:solidFill>
              </a:defRPr>
            </a:lvl3pPr>
            <a:lvl4pPr lvl="3" rtl="0" algn="r">
              <a:lnSpc>
                <a:spcPct val="100000"/>
              </a:lnSpc>
              <a:spcBef>
                <a:spcPts val="0"/>
              </a:spcBef>
              <a:spcAft>
                <a:spcPts val="0"/>
              </a:spcAft>
              <a:buClr>
                <a:srgbClr val="0097A9"/>
              </a:buClr>
              <a:buSzPts val="3800"/>
              <a:buNone/>
              <a:defRPr sz="3800">
                <a:solidFill>
                  <a:srgbClr val="0097A9"/>
                </a:solidFill>
              </a:defRPr>
            </a:lvl4pPr>
            <a:lvl5pPr lvl="4" rtl="0" algn="r">
              <a:lnSpc>
                <a:spcPct val="100000"/>
              </a:lnSpc>
              <a:spcBef>
                <a:spcPts val="0"/>
              </a:spcBef>
              <a:spcAft>
                <a:spcPts val="0"/>
              </a:spcAft>
              <a:buClr>
                <a:srgbClr val="0097A9"/>
              </a:buClr>
              <a:buSzPts val="3800"/>
              <a:buNone/>
              <a:defRPr sz="3800">
                <a:solidFill>
                  <a:srgbClr val="0097A9"/>
                </a:solidFill>
              </a:defRPr>
            </a:lvl5pPr>
            <a:lvl6pPr lvl="5" rtl="0" algn="r">
              <a:lnSpc>
                <a:spcPct val="100000"/>
              </a:lnSpc>
              <a:spcBef>
                <a:spcPts val="0"/>
              </a:spcBef>
              <a:spcAft>
                <a:spcPts val="0"/>
              </a:spcAft>
              <a:buClr>
                <a:srgbClr val="0097A9"/>
              </a:buClr>
              <a:buSzPts val="3800"/>
              <a:buNone/>
              <a:defRPr sz="3800">
                <a:solidFill>
                  <a:srgbClr val="0097A9"/>
                </a:solidFill>
              </a:defRPr>
            </a:lvl6pPr>
            <a:lvl7pPr lvl="6" rtl="0" algn="r">
              <a:lnSpc>
                <a:spcPct val="100000"/>
              </a:lnSpc>
              <a:spcBef>
                <a:spcPts val="0"/>
              </a:spcBef>
              <a:spcAft>
                <a:spcPts val="0"/>
              </a:spcAft>
              <a:buClr>
                <a:srgbClr val="0097A9"/>
              </a:buClr>
              <a:buSzPts val="3800"/>
              <a:buNone/>
              <a:defRPr sz="3800">
                <a:solidFill>
                  <a:srgbClr val="0097A9"/>
                </a:solidFill>
              </a:defRPr>
            </a:lvl7pPr>
            <a:lvl8pPr lvl="7" rtl="0" algn="r">
              <a:lnSpc>
                <a:spcPct val="100000"/>
              </a:lnSpc>
              <a:spcBef>
                <a:spcPts val="0"/>
              </a:spcBef>
              <a:spcAft>
                <a:spcPts val="0"/>
              </a:spcAft>
              <a:buClr>
                <a:srgbClr val="0097A9"/>
              </a:buClr>
              <a:buSzPts val="3800"/>
              <a:buNone/>
              <a:defRPr sz="3800">
                <a:solidFill>
                  <a:srgbClr val="0097A9"/>
                </a:solidFill>
              </a:defRPr>
            </a:lvl8pPr>
            <a:lvl9pPr lvl="8" rtl="0" algn="r">
              <a:lnSpc>
                <a:spcPct val="100000"/>
              </a:lnSpc>
              <a:spcBef>
                <a:spcPts val="0"/>
              </a:spcBef>
              <a:spcAft>
                <a:spcPts val="0"/>
              </a:spcAft>
              <a:buClr>
                <a:srgbClr val="0097A9"/>
              </a:buClr>
              <a:buSzPts val="3800"/>
              <a:buNone/>
              <a:defRPr sz="3800">
                <a:solidFill>
                  <a:srgbClr val="0097A9"/>
                </a:solidFill>
              </a:defRPr>
            </a:lvl9pPr>
          </a:lstStyle>
          <a:p/>
        </p:txBody>
      </p:sp>
      <p:sp>
        <p:nvSpPr>
          <p:cNvPr id="55" name="Google Shape;55;p5"/>
          <p:cNvSpPr txBox="1"/>
          <p:nvPr>
            <p:ph idx="1" type="subTitle"/>
          </p:nvPr>
        </p:nvSpPr>
        <p:spPr>
          <a:xfrm>
            <a:off x="5085075" y="1864763"/>
            <a:ext cx="2995800" cy="674400"/>
          </a:xfrm>
          <a:prstGeom prst="rect">
            <a:avLst/>
          </a:prstGeom>
        </p:spPr>
        <p:txBody>
          <a:bodyPr anchorCtr="0" anchor="t" bIns="34275" lIns="68575" spcFirstLastPara="1" rIns="68575" wrap="square" tIns="34275">
            <a:noAutofit/>
          </a:bodyPr>
          <a:lstStyle>
            <a:lvl1pPr lvl="0" rtl="0" algn="r">
              <a:lnSpc>
                <a:spcPct val="100000"/>
              </a:lnSpc>
              <a:spcBef>
                <a:spcPts val="0"/>
              </a:spcBef>
              <a:spcAft>
                <a:spcPts val="0"/>
              </a:spcAft>
              <a:buClr>
                <a:srgbClr val="00966C"/>
              </a:buClr>
              <a:buSzPts val="2000"/>
              <a:buNone/>
              <a:defRPr b="1">
                <a:solidFill>
                  <a:srgbClr val="00966C"/>
                </a:solidFill>
              </a:defRPr>
            </a:lvl1pPr>
            <a:lvl2pPr lvl="1" rtl="0">
              <a:lnSpc>
                <a:spcPct val="100000"/>
              </a:lnSpc>
              <a:spcBef>
                <a:spcPts val="0"/>
              </a:spcBef>
              <a:spcAft>
                <a:spcPts val="0"/>
              </a:spcAft>
              <a:buClr>
                <a:srgbClr val="00966C"/>
              </a:buClr>
              <a:buSzPts val="1700"/>
              <a:buNone/>
              <a:defRPr sz="1700">
                <a:solidFill>
                  <a:srgbClr val="00966C"/>
                </a:solidFill>
              </a:defRPr>
            </a:lvl2pPr>
            <a:lvl3pPr lvl="2" rtl="0">
              <a:lnSpc>
                <a:spcPct val="100000"/>
              </a:lnSpc>
              <a:spcBef>
                <a:spcPts val="0"/>
              </a:spcBef>
              <a:spcAft>
                <a:spcPts val="0"/>
              </a:spcAft>
              <a:buClr>
                <a:srgbClr val="00966C"/>
              </a:buClr>
              <a:buSzPts val="1700"/>
              <a:buNone/>
              <a:defRPr sz="1700">
                <a:solidFill>
                  <a:srgbClr val="00966C"/>
                </a:solidFill>
              </a:defRPr>
            </a:lvl3pPr>
            <a:lvl4pPr lvl="3" rtl="0">
              <a:lnSpc>
                <a:spcPct val="100000"/>
              </a:lnSpc>
              <a:spcBef>
                <a:spcPts val="0"/>
              </a:spcBef>
              <a:spcAft>
                <a:spcPts val="0"/>
              </a:spcAft>
              <a:buClr>
                <a:srgbClr val="00966C"/>
              </a:buClr>
              <a:buSzPts val="1700"/>
              <a:buNone/>
              <a:defRPr sz="1700">
                <a:solidFill>
                  <a:srgbClr val="00966C"/>
                </a:solidFill>
              </a:defRPr>
            </a:lvl4pPr>
            <a:lvl5pPr lvl="4" rtl="0">
              <a:lnSpc>
                <a:spcPct val="100000"/>
              </a:lnSpc>
              <a:spcBef>
                <a:spcPts val="0"/>
              </a:spcBef>
              <a:spcAft>
                <a:spcPts val="0"/>
              </a:spcAft>
              <a:buClr>
                <a:srgbClr val="00966C"/>
              </a:buClr>
              <a:buSzPts val="1700"/>
              <a:buNone/>
              <a:defRPr sz="1700">
                <a:solidFill>
                  <a:srgbClr val="00966C"/>
                </a:solidFill>
              </a:defRPr>
            </a:lvl5pPr>
            <a:lvl6pPr lvl="5" rtl="0">
              <a:lnSpc>
                <a:spcPct val="100000"/>
              </a:lnSpc>
              <a:spcBef>
                <a:spcPts val="0"/>
              </a:spcBef>
              <a:spcAft>
                <a:spcPts val="0"/>
              </a:spcAft>
              <a:buClr>
                <a:srgbClr val="00966C"/>
              </a:buClr>
              <a:buSzPts val="1700"/>
              <a:buNone/>
              <a:defRPr sz="1700">
                <a:solidFill>
                  <a:srgbClr val="00966C"/>
                </a:solidFill>
              </a:defRPr>
            </a:lvl6pPr>
            <a:lvl7pPr lvl="6" rtl="0">
              <a:lnSpc>
                <a:spcPct val="100000"/>
              </a:lnSpc>
              <a:spcBef>
                <a:spcPts val="0"/>
              </a:spcBef>
              <a:spcAft>
                <a:spcPts val="0"/>
              </a:spcAft>
              <a:buClr>
                <a:srgbClr val="00966C"/>
              </a:buClr>
              <a:buSzPts val="1700"/>
              <a:buNone/>
              <a:defRPr sz="1700">
                <a:solidFill>
                  <a:srgbClr val="00966C"/>
                </a:solidFill>
              </a:defRPr>
            </a:lvl7pPr>
            <a:lvl8pPr lvl="7" rtl="0">
              <a:lnSpc>
                <a:spcPct val="100000"/>
              </a:lnSpc>
              <a:spcBef>
                <a:spcPts val="0"/>
              </a:spcBef>
              <a:spcAft>
                <a:spcPts val="0"/>
              </a:spcAft>
              <a:buClr>
                <a:srgbClr val="00966C"/>
              </a:buClr>
              <a:buSzPts val="1700"/>
              <a:buNone/>
              <a:defRPr sz="1700">
                <a:solidFill>
                  <a:srgbClr val="00966C"/>
                </a:solidFill>
              </a:defRPr>
            </a:lvl8pPr>
            <a:lvl9pPr lvl="8" rtl="0">
              <a:lnSpc>
                <a:spcPct val="100000"/>
              </a:lnSpc>
              <a:spcBef>
                <a:spcPts val="0"/>
              </a:spcBef>
              <a:spcAft>
                <a:spcPts val="0"/>
              </a:spcAft>
              <a:buClr>
                <a:srgbClr val="00966C"/>
              </a:buClr>
              <a:buSzPts val="1700"/>
              <a:buNone/>
              <a:defRPr sz="1700">
                <a:solidFill>
                  <a:srgbClr val="00966C"/>
                </a:solidFill>
              </a:defRPr>
            </a:lvl9pPr>
          </a:lstStyle>
          <a:p/>
        </p:txBody>
      </p:sp>
      <p:sp>
        <p:nvSpPr>
          <p:cNvPr id="56" name="Google Shape;56;p5"/>
          <p:cNvSpPr txBox="1"/>
          <p:nvPr>
            <p:ph idx="2" type="subTitle"/>
          </p:nvPr>
        </p:nvSpPr>
        <p:spPr>
          <a:xfrm>
            <a:off x="5701519" y="2987288"/>
            <a:ext cx="2356800" cy="484800"/>
          </a:xfrm>
          <a:prstGeom prst="rect">
            <a:avLst/>
          </a:prstGeom>
          <a:noFill/>
          <a:ln>
            <a:noFill/>
          </a:ln>
        </p:spPr>
        <p:txBody>
          <a:bodyPr anchorCtr="0" anchor="t" bIns="34275" lIns="68575" spcFirstLastPara="1" rIns="68575" wrap="square" tIns="34275">
            <a:noAutofit/>
          </a:bodyPr>
          <a:lstStyle>
            <a:lvl1pPr lvl="0" rtl="0" algn="r">
              <a:lnSpc>
                <a:spcPct val="90000"/>
              </a:lnSpc>
              <a:spcBef>
                <a:spcPts val="0"/>
              </a:spcBef>
              <a:spcAft>
                <a:spcPts val="0"/>
              </a:spcAft>
              <a:buClr>
                <a:srgbClr val="00966C"/>
              </a:buClr>
              <a:buSzPts val="1800"/>
              <a:buNone/>
              <a:defRPr b="1" sz="1800">
                <a:solidFill>
                  <a:srgbClr val="00966C"/>
                </a:solidFill>
              </a:defRPr>
            </a:lvl1pPr>
            <a:lvl2pPr lvl="1" rtl="0" algn="r">
              <a:lnSpc>
                <a:spcPct val="90000"/>
              </a:lnSpc>
              <a:spcBef>
                <a:spcPts val="400"/>
              </a:spcBef>
              <a:spcAft>
                <a:spcPts val="0"/>
              </a:spcAft>
              <a:buClr>
                <a:srgbClr val="00966C"/>
              </a:buClr>
              <a:buSzPts val="1400"/>
              <a:buNone/>
              <a:defRPr b="1" sz="1400">
                <a:solidFill>
                  <a:srgbClr val="00966C"/>
                </a:solidFill>
              </a:defRPr>
            </a:lvl2pPr>
            <a:lvl3pPr lvl="2" rtl="0" algn="r">
              <a:lnSpc>
                <a:spcPct val="90000"/>
              </a:lnSpc>
              <a:spcBef>
                <a:spcPts val="400"/>
              </a:spcBef>
              <a:spcAft>
                <a:spcPts val="0"/>
              </a:spcAft>
              <a:buClr>
                <a:srgbClr val="00966C"/>
              </a:buClr>
              <a:buSzPts val="1400"/>
              <a:buNone/>
              <a:defRPr b="1" sz="1400">
                <a:solidFill>
                  <a:srgbClr val="00966C"/>
                </a:solidFill>
              </a:defRPr>
            </a:lvl3pPr>
            <a:lvl4pPr lvl="3" rtl="0" algn="r">
              <a:lnSpc>
                <a:spcPct val="90000"/>
              </a:lnSpc>
              <a:spcBef>
                <a:spcPts val="400"/>
              </a:spcBef>
              <a:spcAft>
                <a:spcPts val="0"/>
              </a:spcAft>
              <a:buClr>
                <a:srgbClr val="00966C"/>
              </a:buClr>
              <a:buSzPts val="1400"/>
              <a:buNone/>
              <a:defRPr b="1">
                <a:solidFill>
                  <a:srgbClr val="00966C"/>
                </a:solidFill>
              </a:defRPr>
            </a:lvl4pPr>
            <a:lvl5pPr lvl="4" rtl="0" algn="r">
              <a:lnSpc>
                <a:spcPct val="90000"/>
              </a:lnSpc>
              <a:spcBef>
                <a:spcPts val="400"/>
              </a:spcBef>
              <a:spcAft>
                <a:spcPts val="0"/>
              </a:spcAft>
              <a:buClr>
                <a:srgbClr val="00966C"/>
              </a:buClr>
              <a:buSzPts val="1400"/>
              <a:buNone/>
              <a:defRPr b="1">
                <a:solidFill>
                  <a:srgbClr val="00966C"/>
                </a:solidFill>
              </a:defRPr>
            </a:lvl5pPr>
            <a:lvl6pPr lvl="5" rtl="0" algn="r">
              <a:lnSpc>
                <a:spcPct val="90000"/>
              </a:lnSpc>
              <a:spcBef>
                <a:spcPts val="400"/>
              </a:spcBef>
              <a:spcAft>
                <a:spcPts val="0"/>
              </a:spcAft>
              <a:buClr>
                <a:srgbClr val="00966C"/>
              </a:buClr>
              <a:buSzPts val="1400"/>
              <a:buNone/>
              <a:defRPr b="1">
                <a:solidFill>
                  <a:srgbClr val="00966C"/>
                </a:solidFill>
              </a:defRPr>
            </a:lvl6pPr>
            <a:lvl7pPr lvl="6" rtl="0" algn="r">
              <a:lnSpc>
                <a:spcPct val="90000"/>
              </a:lnSpc>
              <a:spcBef>
                <a:spcPts val="400"/>
              </a:spcBef>
              <a:spcAft>
                <a:spcPts val="0"/>
              </a:spcAft>
              <a:buClr>
                <a:srgbClr val="00966C"/>
              </a:buClr>
              <a:buSzPts val="1400"/>
              <a:buNone/>
              <a:defRPr b="1">
                <a:solidFill>
                  <a:srgbClr val="00966C"/>
                </a:solidFill>
              </a:defRPr>
            </a:lvl7pPr>
            <a:lvl8pPr lvl="7" rtl="0" algn="r">
              <a:lnSpc>
                <a:spcPct val="90000"/>
              </a:lnSpc>
              <a:spcBef>
                <a:spcPts val="400"/>
              </a:spcBef>
              <a:spcAft>
                <a:spcPts val="0"/>
              </a:spcAft>
              <a:buClr>
                <a:srgbClr val="00966C"/>
              </a:buClr>
              <a:buSzPts val="1400"/>
              <a:buNone/>
              <a:defRPr b="1">
                <a:solidFill>
                  <a:srgbClr val="00966C"/>
                </a:solidFill>
              </a:defRPr>
            </a:lvl8pPr>
            <a:lvl9pPr lvl="8" rtl="0" algn="r">
              <a:lnSpc>
                <a:spcPct val="90000"/>
              </a:lnSpc>
              <a:spcBef>
                <a:spcPts val="400"/>
              </a:spcBef>
              <a:spcAft>
                <a:spcPts val="0"/>
              </a:spcAft>
              <a:buClr>
                <a:srgbClr val="00966C"/>
              </a:buClr>
              <a:buSzPts val="1400"/>
              <a:buNone/>
              <a:defRPr b="1">
                <a:solidFill>
                  <a:srgbClr val="00966C"/>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5" type="blank">
  <p:cSld name="BLANK">
    <p:spTree>
      <p:nvGrpSpPr>
        <p:cNvPr id="57" name="Shape 57"/>
        <p:cNvGrpSpPr/>
        <p:nvPr/>
      </p:nvGrpSpPr>
      <p:grpSpPr>
        <a:xfrm>
          <a:off x="0" y="0"/>
          <a:ext cx="0" cy="0"/>
          <a:chOff x="0" y="0"/>
          <a:chExt cx="0" cy="0"/>
        </a:xfrm>
      </p:grpSpPr>
      <p:pic>
        <p:nvPicPr>
          <p:cNvPr id="58" name="Google Shape;58;p6"/>
          <p:cNvPicPr preferRelativeResize="0"/>
          <p:nvPr/>
        </p:nvPicPr>
        <p:blipFill rotWithShape="1">
          <a:blip r:embed="rId2">
            <a:alphaModFix/>
          </a:blip>
          <a:srcRect b="0" l="10626" r="30532" t="0"/>
          <a:stretch/>
        </p:blipFill>
        <p:spPr>
          <a:xfrm>
            <a:off x="163525" y="114300"/>
            <a:ext cx="4340776" cy="4914900"/>
          </a:xfrm>
          <a:prstGeom prst="rect">
            <a:avLst/>
          </a:prstGeom>
          <a:noFill/>
          <a:ln>
            <a:noFill/>
          </a:ln>
        </p:spPr>
      </p:pic>
      <p:sp>
        <p:nvSpPr>
          <p:cNvPr id="59" name="Google Shape;59;p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pic>
        <p:nvPicPr>
          <p:cNvPr id="60" name="Google Shape;60;p6"/>
          <p:cNvPicPr preferRelativeResize="0"/>
          <p:nvPr/>
        </p:nvPicPr>
        <p:blipFill rotWithShape="1">
          <a:blip r:embed="rId3">
            <a:alphaModFix/>
          </a:blip>
          <a:srcRect b="0" l="0" r="0" t="0"/>
          <a:stretch/>
        </p:blipFill>
        <p:spPr>
          <a:xfrm>
            <a:off x="8730731" y="3031444"/>
            <a:ext cx="413269" cy="812577"/>
          </a:xfrm>
          <a:prstGeom prst="rect">
            <a:avLst/>
          </a:prstGeom>
          <a:noFill/>
          <a:ln>
            <a:noFill/>
          </a:ln>
        </p:spPr>
      </p:pic>
      <p:grpSp>
        <p:nvGrpSpPr>
          <p:cNvPr id="61" name="Google Shape;61;p6"/>
          <p:cNvGrpSpPr/>
          <p:nvPr/>
        </p:nvGrpSpPr>
        <p:grpSpPr>
          <a:xfrm>
            <a:off x="3830922" y="2932372"/>
            <a:ext cx="1384589" cy="1010968"/>
            <a:chOff x="4705275" y="1531613"/>
            <a:chExt cx="2672951" cy="1951676"/>
          </a:xfrm>
        </p:grpSpPr>
        <p:pic>
          <p:nvPicPr>
            <p:cNvPr id="62" name="Google Shape;62;p6"/>
            <p:cNvPicPr preferRelativeResize="0"/>
            <p:nvPr/>
          </p:nvPicPr>
          <p:blipFill rotWithShape="1">
            <a:blip r:embed="rId4">
              <a:alphaModFix/>
            </a:blip>
            <a:srcRect b="0" l="0" r="0" t="0"/>
            <a:stretch/>
          </p:blipFill>
          <p:spPr>
            <a:xfrm>
              <a:off x="4705275" y="1531625"/>
              <a:ext cx="1952625" cy="1951656"/>
            </a:xfrm>
            <a:prstGeom prst="rect">
              <a:avLst/>
            </a:prstGeom>
            <a:noFill/>
            <a:ln>
              <a:noFill/>
            </a:ln>
          </p:spPr>
        </p:pic>
        <p:pic>
          <p:nvPicPr>
            <p:cNvPr id="63" name="Google Shape;63;p6"/>
            <p:cNvPicPr preferRelativeResize="0"/>
            <p:nvPr/>
          </p:nvPicPr>
          <p:blipFill rotWithShape="1">
            <a:blip r:embed="rId5">
              <a:alphaModFix/>
            </a:blip>
            <a:srcRect b="0" l="0" r="0" t="0"/>
            <a:stretch/>
          </p:blipFill>
          <p:spPr>
            <a:xfrm flipH="1">
              <a:off x="5425601" y="1531613"/>
              <a:ext cx="1952625" cy="1951676"/>
            </a:xfrm>
            <a:prstGeom prst="rect">
              <a:avLst/>
            </a:prstGeom>
            <a:noFill/>
            <a:ln>
              <a:noFill/>
            </a:ln>
          </p:spPr>
        </p:pic>
      </p:grpSp>
      <p:pic>
        <p:nvPicPr>
          <p:cNvPr id="64" name="Google Shape;64;p6"/>
          <p:cNvPicPr preferRelativeResize="0"/>
          <p:nvPr/>
        </p:nvPicPr>
        <p:blipFill>
          <a:blip r:embed="rId6">
            <a:alphaModFix/>
          </a:blip>
          <a:stretch>
            <a:fillRect/>
          </a:stretch>
        </p:blipFill>
        <p:spPr>
          <a:xfrm>
            <a:off x="377725" y="114300"/>
            <a:ext cx="1191225" cy="1191225"/>
          </a:xfrm>
          <a:prstGeom prst="rect">
            <a:avLst/>
          </a:prstGeom>
          <a:noFill/>
          <a:ln>
            <a:noFill/>
          </a:ln>
        </p:spPr>
      </p:pic>
      <p:sp>
        <p:nvSpPr>
          <p:cNvPr id="65" name="Google Shape;65;p6"/>
          <p:cNvSpPr txBox="1"/>
          <p:nvPr>
            <p:ph type="ctrTitle"/>
          </p:nvPr>
        </p:nvSpPr>
        <p:spPr>
          <a:xfrm>
            <a:off x="4989394" y="1242525"/>
            <a:ext cx="3149400" cy="608700"/>
          </a:xfrm>
          <a:prstGeom prst="rect">
            <a:avLst/>
          </a:prstGeom>
          <a:noFill/>
          <a:ln>
            <a:noFill/>
          </a:ln>
        </p:spPr>
        <p:txBody>
          <a:bodyPr anchorCtr="0" anchor="b" bIns="34275" lIns="68575" spcFirstLastPara="1" rIns="68575" wrap="square" tIns="34275">
            <a:noAutofit/>
          </a:bodyPr>
          <a:lstStyle>
            <a:lvl1pPr lvl="0" rtl="0" algn="r">
              <a:lnSpc>
                <a:spcPct val="90000"/>
              </a:lnSpc>
              <a:spcBef>
                <a:spcPts val="0"/>
              </a:spcBef>
              <a:spcAft>
                <a:spcPts val="0"/>
              </a:spcAft>
              <a:buClr>
                <a:srgbClr val="0097A9"/>
              </a:buClr>
              <a:buSzPts val="3800"/>
              <a:buFont typeface="Calibri"/>
              <a:buNone/>
              <a:defRPr sz="3800">
                <a:solidFill>
                  <a:srgbClr val="0097A9"/>
                </a:solidFill>
              </a:defRPr>
            </a:lvl1pPr>
            <a:lvl2pPr lvl="1" rtl="0" algn="r">
              <a:lnSpc>
                <a:spcPct val="100000"/>
              </a:lnSpc>
              <a:spcBef>
                <a:spcPts val="0"/>
              </a:spcBef>
              <a:spcAft>
                <a:spcPts val="0"/>
              </a:spcAft>
              <a:buClr>
                <a:srgbClr val="0097A9"/>
              </a:buClr>
              <a:buSzPts val="3800"/>
              <a:buNone/>
              <a:defRPr sz="3800">
                <a:solidFill>
                  <a:srgbClr val="0097A9"/>
                </a:solidFill>
              </a:defRPr>
            </a:lvl2pPr>
            <a:lvl3pPr lvl="2" rtl="0" algn="r">
              <a:lnSpc>
                <a:spcPct val="100000"/>
              </a:lnSpc>
              <a:spcBef>
                <a:spcPts val="0"/>
              </a:spcBef>
              <a:spcAft>
                <a:spcPts val="0"/>
              </a:spcAft>
              <a:buClr>
                <a:srgbClr val="0097A9"/>
              </a:buClr>
              <a:buSzPts val="3800"/>
              <a:buNone/>
              <a:defRPr sz="3800">
                <a:solidFill>
                  <a:srgbClr val="0097A9"/>
                </a:solidFill>
              </a:defRPr>
            </a:lvl3pPr>
            <a:lvl4pPr lvl="3" rtl="0" algn="r">
              <a:lnSpc>
                <a:spcPct val="100000"/>
              </a:lnSpc>
              <a:spcBef>
                <a:spcPts val="0"/>
              </a:spcBef>
              <a:spcAft>
                <a:spcPts val="0"/>
              </a:spcAft>
              <a:buClr>
                <a:srgbClr val="0097A9"/>
              </a:buClr>
              <a:buSzPts val="3800"/>
              <a:buNone/>
              <a:defRPr sz="3800">
                <a:solidFill>
                  <a:srgbClr val="0097A9"/>
                </a:solidFill>
              </a:defRPr>
            </a:lvl4pPr>
            <a:lvl5pPr lvl="4" rtl="0" algn="r">
              <a:lnSpc>
                <a:spcPct val="100000"/>
              </a:lnSpc>
              <a:spcBef>
                <a:spcPts val="0"/>
              </a:spcBef>
              <a:spcAft>
                <a:spcPts val="0"/>
              </a:spcAft>
              <a:buClr>
                <a:srgbClr val="0097A9"/>
              </a:buClr>
              <a:buSzPts val="3800"/>
              <a:buNone/>
              <a:defRPr sz="3800">
                <a:solidFill>
                  <a:srgbClr val="0097A9"/>
                </a:solidFill>
              </a:defRPr>
            </a:lvl5pPr>
            <a:lvl6pPr lvl="5" rtl="0" algn="r">
              <a:lnSpc>
                <a:spcPct val="100000"/>
              </a:lnSpc>
              <a:spcBef>
                <a:spcPts val="0"/>
              </a:spcBef>
              <a:spcAft>
                <a:spcPts val="0"/>
              </a:spcAft>
              <a:buClr>
                <a:srgbClr val="0097A9"/>
              </a:buClr>
              <a:buSzPts val="3800"/>
              <a:buNone/>
              <a:defRPr sz="3800">
                <a:solidFill>
                  <a:srgbClr val="0097A9"/>
                </a:solidFill>
              </a:defRPr>
            </a:lvl6pPr>
            <a:lvl7pPr lvl="6" rtl="0" algn="r">
              <a:lnSpc>
                <a:spcPct val="100000"/>
              </a:lnSpc>
              <a:spcBef>
                <a:spcPts val="0"/>
              </a:spcBef>
              <a:spcAft>
                <a:spcPts val="0"/>
              </a:spcAft>
              <a:buClr>
                <a:srgbClr val="0097A9"/>
              </a:buClr>
              <a:buSzPts val="3800"/>
              <a:buNone/>
              <a:defRPr sz="3800">
                <a:solidFill>
                  <a:srgbClr val="0097A9"/>
                </a:solidFill>
              </a:defRPr>
            </a:lvl7pPr>
            <a:lvl8pPr lvl="7" rtl="0" algn="r">
              <a:lnSpc>
                <a:spcPct val="100000"/>
              </a:lnSpc>
              <a:spcBef>
                <a:spcPts val="0"/>
              </a:spcBef>
              <a:spcAft>
                <a:spcPts val="0"/>
              </a:spcAft>
              <a:buClr>
                <a:srgbClr val="0097A9"/>
              </a:buClr>
              <a:buSzPts val="3800"/>
              <a:buNone/>
              <a:defRPr sz="3800">
                <a:solidFill>
                  <a:srgbClr val="0097A9"/>
                </a:solidFill>
              </a:defRPr>
            </a:lvl8pPr>
            <a:lvl9pPr lvl="8" rtl="0" algn="r">
              <a:lnSpc>
                <a:spcPct val="100000"/>
              </a:lnSpc>
              <a:spcBef>
                <a:spcPts val="0"/>
              </a:spcBef>
              <a:spcAft>
                <a:spcPts val="0"/>
              </a:spcAft>
              <a:buClr>
                <a:srgbClr val="0097A9"/>
              </a:buClr>
              <a:buSzPts val="3800"/>
              <a:buNone/>
              <a:defRPr sz="3800">
                <a:solidFill>
                  <a:srgbClr val="0097A9"/>
                </a:solidFill>
              </a:defRPr>
            </a:lvl9pPr>
          </a:lstStyle>
          <a:p/>
        </p:txBody>
      </p:sp>
      <p:sp>
        <p:nvSpPr>
          <p:cNvPr id="66" name="Google Shape;66;p6"/>
          <p:cNvSpPr txBox="1"/>
          <p:nvPr>
            <p:ph idx="1" type="subTitle"/>
          </p:nvPr>
        </p:nvSpPr>
        <p:spPr>
          <a:xfrm>
            <a:off x="5085075" y="1864763"/>
            <a:ext cx="2995800" cy="674400"/>
          </a:xfrm>
          <a:prstGeom prst="rect">
            <a:avLst/>
          </a:prstGeom>
        </p:spPr>
        <p:txBody>
          <a:bodyPr anchorCtr="0" anchor="t" bIns="34275" lIns="68575" spcFirstLastPara="1" rIns="68575" wrap="square" tIns="34275">
            <a:noAutofit/>
          </a:bodyPr>
          <a:lstStyle>
            <a:lvl1pPr lvl="0" rtl="0" algn="r">
              <a:lnSpc>
                <a:spcPct val="100000"/>
              </a:lnSpc>
              <a:spcBef>
                <a:spcPts val="0"/>
              </a:spcBef>
              <a:spcAft>
                <a:spcPts val="0"/>
              </a:spcAft>
              <a:buClr>
                <a:srgbClr val="00966C"/>
              </a:buClr>
              <a:buSzPts val="2000"/>
              <a:buNone/>
              <a:defRPr b="1">
                <a:solidFill>
                  <a:srgbClr val="00966C"/>
                </a:solidFill>
              </a:defRPr>
            </a:lvl1pPr>
            <a:lvl2pPr lvl="1" rtl="0">
              <a:lnSpc>
                <a:spcPct val="100000"/>
              </a:lnSpc>
              <a:spcBef>
                <a:spcPts val="0"/>
              </a:spcBef>
              <a:spcAft>
                <a:spcPts val="0"/>
              </a:spcAft>
              <a:buClr>
                <a:srgbClr val="00966C"/>
              </a:buClr>
              <a:buSzPts val="1700"/>
              <a:buNone/>
              <a:defRPr sz="1700">
                <a:solidFill>
                  <a:srgbClr val="00966C"/>
                </a:solidFill>
              </a:defRPr>
            </a:lvl2pPr>
            <a:lvl3pPr lvl="2" rtl="0">
              <a:lnSpc>
                <a:spcPct val="100000"/>
              </a:lnSpc>
              <a:spcBef>
                <a:spcPts val="0"/>
              </a:spcBef>
              <a:spcAft>
                <a:spcPts val="0"/>
              </a:spcAft>
              <a:buClr>
                <a:srgbClr val="00966C"/>
              </a:buClr>
              <a:buSzPts val="1700"/>
              <a:buNone/>
              <a:defRPr sz="1700">
                <a:solidFill>
                  <a:srgbClr val="00966C"/>
                </a:solidFill>
              </a:defRPr>
            </a:lvl3pPr>
            <a:lvl4pPr lvl="3" rtl="0">
              <a:lnSpc>
                <a:spcPct val="100000"/>
              </a:lnSpc>
              <a:spcBef>
                <a:spcPts val="0"/>
              </a:spcBef>
              <a:spcAft>
                <a:spcPts val="0"/>
              </a:spcAft>
              <a:buClr>
                <a:srgbClr val="00966C"/>
              </a:buClr>
              <a:buSzPts val="1700"/>
              <a:buNone/>
              <a:defRPr sz="1700">
                <a:solidFill>
                  <a:srgbClr val="00966C"/>
                </a:solidFill>
              </a:defRPr>
            </a:lvl4pPr>
            <a:lvl5pPr lvl="4" rtl="0">
              <a:lnSpc>
                <a:spcPct val="100000"/>
              </a:lnSpc>
              <a:spcBef>
                <a:spcPts val="0"/>
              </a:spcBef>
              <a:spcAft>
                <a:spcPts val="0"/>
              </a:spcAft>
              <a:buClr>
                <a:srgbClr val="00966C"/>
              </a:buClr>
              <a:buSzPts val="1700"/>
              <a:buNone/>
              <a:defRPr sz="1700">
                <a:solidFill>
                  <a:srgbClr val="00966C"/>
                </a:solidFill>
              </a:defRPr>
            </a:lvl5pPr>
            <a:lvl6pPr lvl="5" rtl="0">
              <a:lnSpc>
                <a:spcPct val="100000"/>
              </a:lnSpc>
              <a:spcBef>
                <a:spcPts val="0"/>
              </a:spcBef>
              <a:spcAft>
                <a:spcPts val="0"/>
              </a:spcAft>
              <a:buClr>
                <a:srgbClr val="00966C"/>
              </a:buClr>
              <a:buSzPts val="1700"/>
              <a:buNone/>
              <a:defRPr sz="1700">
                <a:solidFill>
                  <a:srgbClr val="00966C"/>
                </a:solidFill>
              </a:defRPr>
            </a:lvl6pPr>
            <a:lvl7pPr lvl="6" rtl="0">
              <a:lnSpc>
                <a:spcPct val="100000"/>
              </a:lnSpc>
              <a:spcBef>
                <a:spcPts val="0"/>
              </a:spcBef>
              <a:spcAft>
                <a:spcPts val="0"/>
              </a:spcAft>
              <a:buClr>
                <a:srgbClr val="00966C"/>
              </a:buClr>
              <a:buSzPts val="1700"/>
              <a:buNone/>
              <a:defRPr sz="1700">
                <a:solidFill>
                  <a:srgbClr val="00966C"/>
                </a:solidFill>
              </a:defRPr>
            </a:lvl7pPr>
            <a:lvl8pPr lvl="7" rtl="0">
              <a:lnSpc>
                <a:spcPct val="100000"/>
              </a:lnSpc>
              <a:spcBef>
                <a:spcPts val="0"/>
              </a:spcBef>
              <a:spcAft>
                <a:spcPts val="0"/>
              </a:spcAft>
              <a:buClr>
                <a:srgbClr val="00966C"/>
              </a:buClr>
              <a:buSzPts val="1700"/>
              <a:buNone/>
              <a:defRPr sz="1700">
                <a:solidFill>
                  <a:srgbClr val="00966C"/>
                </a:solidFill>
              </a:defRPr>
            </a:lvl8pPr>
            <a:lvl9pPr lvl="8" rtl="0">
              <a:lnSpc>
                <a:spcPct val="100000"/>
              </a:lnSpc>
              <a:spcBef>
                <a:spcPts val="0"/>
              </a:spcBef>
              <a:spcAft>
                <a:spcPts val="0"/>
              </a:spcAft>
              <a:buClr>
                <a:srgbClr val="00966C"/>
              </a:buClr>
              <a:buSzPts val="1700"/>
              <a:buNone/>
              <a:defRPr sz="1700">
                <a:solidFill>
                  <a:srgbClr val="00966C"/>
                </a:solidFill>
              </a:defRPr>
            </a:lvl9pPr>
          </a:lstStyle>
          <a:p/>
        </p:txBody>
      </p:sp>
      <p:sp>
        <p:nvSpPr>
          <p:cNvPr id="67" name="Google Shape;67;p6"/>
          <p:cNvSpPr txBox="1"/>
          <p:nvPr>
            <p:ph idx="2" type="subTitle"/>
          </p:nvPr>
        </p:nvSpPr>
        <p:spPr>
          <a:xfrm>
            <a:off x="5701519" y="2987288"/>
            <a:ext cx="2356800" cy="484800"/>
          </a:xfrm>
          <a:prstGeom prst="rect">
            <a:avLst/>
          </a:prstGeom>
          <a:noFill/>
          <a:ln>
            <a:noFill/>
          </a:ln>
        </p:spPr>
        <p:txBody>
          <a:bodyPr anchorCtr="0" anchor="t" bIns="34275" lIns="68575" spcFirstLastPara="1" rIns="68575" wrap="square" tIns="34275">
            <a:noAutofit/>
          </a:bodyPr>
          <a:lstStyle>
            <a:lvl1pPr lvl="0" rtl="0" algn="r">
              <a:lnSpc>
                <a:spcPct val="90000"/>
              </a:lnSpc>
              <a:spcBef>
                <a:spcPts val="0"/>
              </a:spcBef>
              <a:spcAft>
                <a:spcPts val="0"/>
              </a:spcAft>
              <a:buClr>
                <a:srgbClr val="00966C"/>
              </a:buClr>
              <a:buSzPts val="1800"/>
              <a:buNone/>
              <a:defRPr b="1" sz="1800">
                <a:solidFill>
                  <a:srgbClr val="00966C"/>
                </a:solidFill>
              </a:defRPr>
            </a:lvl1pPr>
            <a:lvl2pPr lvl="1" rtl="0" algn="r">
              <a:lnSpc>
                <a:spcPct val="90000"/>
              </a:lnSpc>
              <a:spcBef>
                <a:spcPts val="400"/>
              </a:spcBef>
              <a:spcAft>
                <a:spcPts val="0"/>
              </a:spcAft>
              <a:buClr>
                <a:srgbClr val="00966C"/>
              </a:buClr>
              <a:buSzPts val="1400"/>
              <a:buNone/>
              <a:defRPr b="1" sz="1400">
                <a:solidFill>
                  <a:srgbClr val="00966C"/>
                </a:solidFill>
              </a:defRPr>
            </a:lvl2pPr>
            <a:lvl3pPr lvl="2" rtl="0" algn="r">
              <a:lnSpc>
                <a:spcPct val="90000"/>
              </a:lnSpc>
              <a:spcBef>
                <a:spcPts val="400"/>
              </a:spcBef>
              <a:spcAft>
                <a:spcPts val="0"/>
              </a:spcAft>
              <a:buClr>
                <a:srgbClr val="00966C"/>
              </a:buClr>
              <a:buSzPts val="1400"/>
              <a:buNone/>
              <a:defRPr b="1" sz="1400">
                <a:solidFill>
                  <a:srgbClr val="00966C"/>
                </a:solidFill>
              </a:defRPr>
            </a:lvl3pPr>
            <a:lvl4pPr lvl="3" rtl="0" algn="r">
              <a:lnSpc>
                <a:spcPct val="90000"/>
              </a:lnSpc>
              <a:spcBef>
                <a:spcPts val="400"/>
              </a:spcBef>
              <a:spcAft>
                <a:spcPts val="0"/>
              </a:spcAft>
              <a:buClr>
                <a:srgbClr val="00966C"/>
              </a:buClr>
              <a:buSzPts val="1400"/>
              <a:buNone/>
              <a:defRPr b="1">
                <a:solidFill>
                  <a:srgbClr val="00966C"/>
                </a:solidFill>
              </a:defRPr>
            </a:lvl4pPr>
            <a:lvl5pPr lvl="4" rtl="0" algn="r">
              <a:lnSpc>
                <a:spcPct val="90000"/>
              </a:lnSpc>
              <a:spcBef>
                <a:spcPts val="400"/>
              </a:spcBef>
              <a:spcAft>
                <a:spcPts val="0"/>
              </a:spcAft>
              <a:buClr>
                <a:srgbClr val="00966C"/>
              </a:buClr>
              <a:buSzPts val="1400"/>
              <a:buNone/>
              <a:defRPr b="1">
                <a:solidFill>
                  <a:srgbClr val="00966C"/>
                </a:solidFill>
              </a:defRPr>
            </a:lvl5pPr>
            <a:lvl6pPr lvl="5" rtl="0" algn="r">
              <a:lnSpc>
                <a:spcPct val="90000"/>
              </a:lnSpc>
              <a:spcBef>
                <a:spcPts val="400"/>
              </a:spcBef>
              <a:spcAft>
                <a:spcPts val="0"/>
              </a:spcAft>
              <a:buClr>
                <a:srgbClr val="00966C"/>
              </a:buClr>
              <a:buSzPts val="1400"/>
              <a:buNone/>
              <a:defRPr b="1">
                <a:solidFill>
                  <a:srgbClr val="00966C"/>
                </a:solidFill>
              </a:defRPr>
            </a:lvl6pPr>
            <a:lvl7pPr lvl="6" rtl="0" algn="r">
              <a:lnSpc>
                <a:spcPct val="90000"/>
              </a:lnSpc>
              <a:spcBef>
                <a:spcPts val="400"/>
              </a:spcBef>
              <a:spcAft>
                <a:spcPts val="0"/>
              </a:spcAft>
              <a:buClr>
                <a:srgbClr val="00966C"/>
              </a:buClr>
              <a:buSzPts val="1400"/>
              <a:buNone/>
              <a:defRPr b="1">
                <a:solidFill>
                  <a:srgbClr val="00966C"/>
                </a:solidFill>
              </a:defRPr>
            </a:lvl7pPr>
            <a:lvl8pPr lvl="7" rtl="0" algn="r">
              <a:lnSpc>
                <a:spcPct val="90000"/>
              </a:lnSpc>
              <a:spcBef>
                <a:spcPts val="400"/>
              </a:spcBef>
              <a:spcAft>
                <a:spcPts val="0"/>
              </a:spcAft>
              <a:buClr>
                <a:srgbClr val="00966C"/>
              </a:buClr>
              <a:buSzPts val="1400"/>
              <a:buNone/>
              <a:defRPr b="1">
                <a:solidFill>
                  <a:srgbClr val="00966C"/>
                </a:solidFill>
              </a:defRPr>
            </a:lvl8pPr>
            <a:lvl9pPr lvl="8" rtl="0" algn="r">
              <a:lnSpc>
                <a:spcPct val="90000"/>
              </a:lnSpc>
              <a:spcBef>
                <a:spcPts val="400"/>
              </a:spcBef>
              <a:spcAft>
                <a:spcPts val="0"/>
              </a:spcAft>
              <a:buClr>
                <a:srgbClr val="00966C"/>
              </a:buClr>
              <a:buSzPts val="1400"/>
              <a:buNone/>
              <a:defRPr b="1">
                <a:solidFill>
                  <a:srgbClr val="00966C"/>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6">
  <p:cSld name="BLANK_1">
    <p:spTree>
      <p:nvGrpSpPr>
        <p:cNvPr id="68" name="Shape 68"/>
        <p:cNvGrpSpPr/>
        <p:nvPr/>
      </p:nvGrpSpPr>
      <p:grpSpPr>
        <a:xfrm>
          <a:off x="0" y="0"/>
          <a:ext cx="0" cy="0"/>
          <a:chOff x="0" y="0"/>
          <a:chExt cx="0" cy="0"/>
        </a:xfrm>
      </p:grpSpPr>
      <p:pic>
        <p:nvPicPr>
          <p:cNvPr id="69" name="Google Shape;69;p7"/>
          <p:cNvPicPr preferRelativeResize="0"/>
          <p:nvPr/>
        </p:nvPicPr>
        <p:blipFill rotWithShape="1">
          <a:blip r:embed="rId2">
            <a:alphaModFix/>
          </a:blip>
          <a:srcRect b="0" l="31347" r="9783" t="0"/>
          <a:stretch/>
        </p:blipFill>
        <p:spPr>
          <a:xfrm>
            <a:off x="163519" y="114300"/>
            <a:ext cx="4340777" cy="4914901"/>
          </a:xfrm>
          <a:prstGeom prst="rect">
            <a:avLst/>
          </a:prstGeom>
          <a:noFill/>
          <a:ln>
            <a:noFill/>
          </a:ln>
        </p:spPr>
      </p:pic>
      <p:sp>
        <p:nvSpPr>
          <p:cNvPr id="70" name="Google Shape;70;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pic>
        <p:nvPicPr>
          <p:cNvPr id="71" name="Google Shape;71;p7"/>
          <p:cNvPicPr preferRelativeResize="0"/>
          <p:nvPr/>
        </p:nvPicPr>
        <p:blipFill rotWithShape="1">
          <a:blip r:embed="rId3">
            <a:alphaModFix/>
          </a:blip>
          <a:srcRect b="0" l="0" r="0" t="0"/>
          <a:stretch/>
        </p:blipFill>
        <p:spPr>
          <a:xfrm>
            <a:off x="8730731" y="3031444"/>
            <a:ext cx="413269" cy="812577"/>
          </a:xfrm>
          <a:prstGeom prst="rect">
            <a:avLst/>
          </a:prstGeom>
          <a:noFill/>
          <a:ln>
            <a:noFill/>
          </a:ln>
        </p:spPr>
      </p:pic>
      <p:grpSp>
        <p:nvGrpSpPr>
          <p:cNvPr id="72" name="Google Shape;72;p7"/>
          <p:cNvGrpSpPr/>
          <p:nvPr/>
        </p:nvGrpSpPr>
        <p:grpSpPr>
          <a:xfrm>
            <a:off x="3830922" y="2932372"/>
            <a:ext cx="1384589" cy="1010968"/>
            <a:chOff x="4705275" y="1531613"/>
            <a:chExt cx="2672951" cy="1951676"/>
          </a:xfrm>
        </p:grpSpPr>
        <p:pic>
          <p:nvPicPr>
            <p:cNvPr id="73" name="Google Shape;73;p7"/>
            <p:cNvPicPr preferRelativeResize="0"/>
            <p:nvPr/>
          </p:nvPicPr>
          <p:blipFill rotWithShape="1">
            <a:blip r:embed="rId4">
              <a:alphaModFix/>
            </a:blip>
            <a:srcRect b="0" l="0" r="0" t="0"/>
            <a:stretch/>
          </p:blipFill>
          <p:spPr>
            <a:xfrm>
              <a:off x="4705275" y="1531625"/>
              <a:ext cx="1952625" cy="1951656"/>
            </a:xfrm>
            <a:prstGeom prst="rect">
              <a:avLst/>
            </a:prstGeom>
            <a:noFill/>
            <a:ln>
              <a:noFill/>
            </a:ln>
          </p:spPr>
        </p:pic>
        <p:pic>
          <p:nvPicPr>
            <p:cNvPr id="74" name="Google Shape;74;p7"/>
            <p:cNvPicPr preferRelativeResize="0"/>
            <p:nvPr/>
          </p:nvPicPr>
          <p:blipFill rotWithShape="1">
            <a:blip r:embed="rId5">
              <a:alphaModFix/>
            </a:blip>
            <a:srcRect b="0" l="0" r="0" t="0"/>
            <a:stretch/>
          </p:blipFill>
          <p:spPr>
            <a:xfrm flipH="1">
              <a:off x="5425601" y="1531613"/>
              <a:ext cx="1952625" cy="1951676"/>
            </a:xfrm>
            <a:prstGeom prst="rect">
              <a:avLst/>
            </a:prstGeom>
            <a:noFill/>
            <a:ln>
              <a:noFill/>
            </a:ln>
          </p:spPr>
        </p:pic>
      </p:grpSp>
      <p:pic>
        <p:nvPicPr>
          <p:cNvPr id="75" name="Google Shape;75;p7"/>
          <p:cNvPicPr preferRelativeResize="0"/>
          <p:nvPr/>
        </p:nvPicPr>
        <p:blipFill>
          <a:blip r:embed="rId6">
            <a:alphaModFix/>
          </a:blip>
          <a:stretch>
            <a:fillRect/>
          </a:stretch>
        </p:blipFill>
        <p:spPr>
          <a:xfrm>
            <a:off x="377725" y="114300"/>
            <a:ext cx="1191225" cy="1191225"/>
          </a:xfrm>
          <a:prstGeom prst="rect">
            <a:avLst/>
          </a:prstGeom>
          <a:noFill/>
          <a:ln>
            <a:noFill/>
          </a:ln>
        </p:spPr>
      </p:pic>
      <p:sp>
        <p:nvSpPr>
          <p:cNvPr id="76" name="Google Shape;76;p7"/>
          <p:cNvSpPr txBox="1"/>
          <p:nvPr>
            <p:ph type="ctrTitle"/>
          </p:nvPr>
        </p:nvSpPr>
        <p:spPr>
          <a:xfrm>
            <a:off x="4989394" y="1242525"/>
            <a:ext cx="3149400" cy="608700"/>
          </a:xfrm>
          <a:prstGeom prst="rect">
            <a:avLst/>
          </a:prstGeom>
          <a:noFill/>
          <a:ln>
            <a:noFill/>
          </a:ln>
        </p:spPr>
        <p:txBody>
          <a:bodyPr anchorCtr="0" anchor="b" bIns="34275" lIns="68575" spcFirstLastPara="1" rIns="68575" wrap="square" tIns="34275">
            <a:noAutofit/>
          </a:bodyPr>
          <a:lstStyle>
            <a:lvl1pPr lvl="0" rtl="0" algn="r">
              <a:lnSpc>
                <a:spcPct val="90000"/>
              </a:lnSpc>
              <a:spcBef>
                <a:spcPts val="0"/>
              </a:spcBef>
              <a:spcAft>
                <a:spcPts val="0"/>
              </a:spcAft>
              <a:buClr>
                <a:srgbClr val="0097A9"/>
              </a:buClr>
              <a:buSzPts val="3800"/>
              <a:buFont typeface="Calibri"/>
              <a:buNone/>
              <a:defRPr sz="3800">
                <a:solidFill>
                  <a:srgbClr val="0097A9"/>
                </a:solidFill>
              </a:defRPr>
            </a:lvl1pPr>
            <a:lvl2pPr lvl="1" rtl="0" algn="r">
              <a:lnSpc>
                <a:spcPct val="100000"/>
              </a:lnSpc>
              <a:spcBef>
                <a:spcPts val="0"/>
              </a:spcBef>
              <a:spcAft>
                <a:spcPts val="0"/>
              </a:spcAft>
              <a:buClr>
                <a:srgbClr val="0097A9"/>
              </a:buClr>
              <a:buSzPts val="3800"/>
              <a:buNone/>
              <a:defRPr sz="3800">
                <a:solidFill>
                  <a:srgbClr val="0097A9"/>
                </a:solidFill>
              </a:defRPr>
            </a:lvl2pPr>
            <a:lvl3pPr lvl="2" rtl="0" algn="r">
              <a:lnSpc>
                <a:spcPct val="100000"/>
              </a:lnSpc>
              <a:spcBef>
                <a:spcPts val="0"/>
              </a:spcBef>
              <a:spcAft>
                <a:spcPts val="0"/>
              </a:spcAft>
              <a:buClr>
                <a:srgbClr val="0097A9"/>
              </a:buClr>
              <a:buSzPts val="3800"/>
              <a:buNone/>
              <a:defRPr sz="3800">
                <a:solidFill>
                  <a:srgbClr val="0097A9"/>
                </a:solidFill>
              </a:defRPr>
            </a:lvl3pPr>
            <a:lvl4pPr lvl="3" rtl="0" algn="r">
              <a:lnSpc>
                <a:spcPct val="100000"/>
              </a:lnSpc>
              <a:spcBef>
                <a:spcPts val="0"/>
              </a:spcBef>
              <a:spcAft>
                <a:spcPts val="0"/>
              </a:spcAft>
              <a:buClr>
                <a:srgbClr val="0097A9"/>
              </a:buClr>
              <a:buSzPts val="3800"/>
              <a:buNone/>
              <a:defRPr sz="3800">
                <a:solidFill>
                  <a:srgbClr val="0097A9"/>
                </a:solidFill>
              </a:defRPr>
            </a:lvl4pPr>
            <a:lvl5pPr lvl="4" rtl="0" algn="r">
              <a:lnSpc>
                <a:spcPct val="100000"/>
              </a:lnSpc>
              <a:spcBef>
                <a:spcPts val="0"/>
              </a:spcBef>
              <a:spcAft>
                <a:spcPts val="0"/>
              </a:spcAft>
              <a:buClr>
                <a:srgbClr val="0097A9"/>
              </a:buClr>
              <a:buSzPts val="3800"/>
              <a:buNone/>
              <a:defRPr sz="3800">
                <a:solidFill>
                  <a:srgbClr val="0097A9"/>
                </a:solidFill>
              </a:defRPr>
            </a:lvl5pPr>
            <a:lvl6pPr lvl="5" rtl="0" algn="r">
              <a:lnSpc>
                <a:spcPct val="100000"/>
              </a:lnSpc>
              <a:spcBef>
                <a:spcPts val="0"/>
              </a:spcBef>
              <a:spcAft>
                <a:spcPts val="0"/>
              </a:spcAft>
              <a:buClr>
                <a:srgbClr val="0097A9"/>
              </a:buClr>
              <a:buSzPts val="3800"/>
              <a:buNone/>
              <a:defRPr sz="3800">
                <a:solidFill>
                  <a:srgbClr val="0097A9"/>
                </a:solidFill>
              </a:defRPr>
            </a:lvl6pPr>
            <a:lvl7pPr lvl="6" rtl="0" algn="r">
              <a:lnSpc>
                <a:spcPct val="100000"/>
              </a:lnSpc>
              <a:spcBef>
                <a:spcPts val="0"/>
              </a:spcBef>
              <a:spcAft>
                <a:spcPts val="0"/>
              </a:spcAft>
              <a:buClr>
                <a:srgbClr val="0097A9"/>
              </a:buClr>
              <a:buSzPts val="3800"/>
              <a:buNone/>
              <a:defRPr sz="3800">
                <a:solidFill>
                  <a:srgbClr val="0097A9"/>
                </a:solidFill>
              </a:defRPr>
            </a:lvl7pPr>
            <a:lvl8pPr lvl="7" rtl="0" algn="r">
              <a:lnSpc>
                <a:spcPct val="100000"/>
              </a:lnSpc>
              <a:spcBef>
                <a:spcPts val="0"/>
              </a:spcBef>
              <a:spcAft>
                <a:spcPts val="0"/>
              </a:spcAft>
              <a:buClr>
                <a:srgbClr val="0097A9"/>
              </a:buClr>
              <a:buSzPts val="3800"/>
              <a:buNone/>
              <a:defRPr sz="3800">
                <a:solidFill>
                  <a:srgbClr val="0097A9"/>
                </a:solidFill>
              </a:defRPr>
            </a:lvl8pPr>
            <a:lvl9pPr lvl="8" rtl="0" algn="r">
              <a:lnSpc>
                <a:spcPct val="100000"/>
              </a:lnSpc>
              <a:spcBef>
                <a:spcPts val="0"/>
              </a:spcBef>
              <a:spcAft>
                <a:spcPts val="0"/>
              </a:spcAft>
              <a:buClr>
                <a:srgbClr val="0097A9"/>
              </a:buClr>
              <a:buSzPts val="3800"/>
              <a:buNone/>
              <a:defRPr sz="3800">
                <a:solidFill>
                  <a:srgbClr val="0097A9"/>
                </a:solidFill>
              </a:defRPr>
            </a:lvl9pPr>
          </a:lstStyle>
          <a:p/>
        </p:txBody>
      </p:sp>
      <p:sp>
        <p:nvSpPr>
          <p:cNvPr id="77" name="Google Shape;77;p7"/>
          <p:cNvSpPr txBox="1"/>
          <p:nvPr>
            <p:ph idx="1" type="subTitle"/>
          </p:nvPr>
        </p:nvSpPr>
        <p:spPr>
          <a:xfrm>
            <a:off x="5085075" y="1864763"/>
            <a:ext cx="2995800" cy="674400"/>
          </a:xfrm>
          <a:prstGeom prst="rect">
            <a:avLst/>
          </a:prstGeom>
        </p:spPr>
        <p:txBody>
          <a:bodyPr anchorCtr="0" anchor="t" bIns="34275" lIns="68575" spcFirstLastPara="1" rIns="68575" wrap="square" tIns="34275">
            <a:noAutofit/>
          </a:bodyPr>
          <a:lstStyle>
            <a:lvl1pPr lvl="0" rtl="0" algn="r">
              <a:lnSpc>
                <a:spcPct val="100000"/>
              </a:lnSpc>
              <a:spcBef>
                <a:spcPts val="0"/>
              </a:spcBef>
              <a:spcAft>
                <a:spcPts val="0"/>
              </a:spcAft>
              <a:buClr>
                <a:srgbClr val="00966C"/>
              </a:buClr>
              <a:buSzPts val="2000"/>
              <a:buNone/>
              <a:defRPr b="1">
                <a:solidFill>
                  <a:srgbClr val="00966C"/>
                </a:solidFill>
              </a:defRPr>
            </a:lvl1pPr>
            <a:lvl2pPr lvl="1" rtl="0">
              <a:lnSpc>
                <a:spcPct val="100000"/>
              </a:lnSpc>
              <a:spcBef>
                <a:spcPts val="0"/>
              </a:spcBef>
              <a:spcAft>
                <a:spcPts val="0"/>
              </a:spcAft>
              <a:buClr>
                <a:srgbClr val="00966C"/>
              </a:buClr>
              <a:buSzPts val="1700"/>
              <a:buNone/>
              <a:defRPr sz="1700">
                <a:solidFill>
                  <a:srgbClr val="00966C"/>
                </a:solidFill>
              </a:defRPr>
            </a:lvl2pPr>
            <a:lvl3pPr lvl="2" rtl="0">
              <a:lnSpc>
                <a:spcPct val="100000"/>
              </a:lnSpc>
              <a:spcBef>
                <a:spcPts val="0"/>
              </a:spcBef>
              <a:spcAft>
                <a:spcPts val="0"/>
              </a:spcAft>
              <a:buClr>
                <a:srgbClr val="00966C"/>
              </a:buClr>
              <a:buSzPts val="1700"/>
              <a:buNone/>
              <a:defRPr sz="1700">
                <a:solidFill>
                  <a:srgbClr val="00966C"/>
                </a:solidFill>
              </a:defRPr>
            </a:lvl3pPr>
            <a:lvl4pPr lvl="3" rtl="0">
              <a:lnSpc>
                <a:spcPct val="100000"/>
              </a:lnSpc>
              <a:spcBef>
                <a:spcPts val="0"/>
              </a:spcBef>
              <a:spcAft>
                <a:spcPts val="0"/>
              </a:spcAft>
              <a:buClr>
                <a:srgbClr val="00966C"/>
              </a:buClr>
              <a:buSzPts val="1700"/>
              <a:buNone/>
              <a:defRPr sz="1700">
                <a:solidFill>
                  <a:srgbClr val="00966C"/>
                </a:solidFill>
              </a:defRPr>
            </a:lvl4pPr>
            <a:lvl5pPr lvl="4" rtl="0">
              <a:lnSpc>
                <a:spcPct val="100000"/>
              </a:lnSpc>
              <a:spcBef>
                <a:spcPts val="0"/>
              </a:spcBef>
              <a:spcAft>
                <a:spcPts val="0"/>
              </a:spcAft>
              <a:buClr>
                <a:srgbClr val="00966C"/>
              </a:buClr>
              <a:buSzPts val="1700"/>
              <a:buNone/>
              <a:defRPr sz="1700">
                <a:solidFill>
                  <a:srgbClr val="00966C"/>
                </a:solidFill>
              </a:defRPr>
            </a:lvl5pPr>
            <a:lvl6pPr lvl="5" rtl="0">
              <a:lnSpc>
                <a:spcPct val="100000"/>
              </a:lnSpc>
              <a:spcBef>
                <a:spcPts val="0"/>
              </a:spcBef>
              <a:spcAft>
                <a:spcPts val="0"/>
              </a:spcAft>
              <a:buClr>
                <a:srgbClr val="00966C"/>
              </a:buClr>
              <a:buSzPts val="1700"/>
              <a:buNone/>
              <a:defRPr sz="1700">
                <a:solidFill>
                  <a:srgbClr val="00966C"/>
                </a:solidFill>
              </a:defRPr>
            </a:lvl6pPr>
            <a:lvl7pPr lvl="6" rtl="0">
              <a:lnSpc>
                <a:spcPct val="100000"/>
              </a:lnSpc>
              <a:spcBef>
                <a:spcPts val="0"/>
              </a:spcBef>
              <a:spcAft>
                <a:spcPts val="0"/>
              </a:spcAft>
              <a:buClr>
                <a:srgbClr val="00966C"/>
              </a:buClr>
              <a:buSzPts val="1700"/>
              <a:buNone/>
              <a:defRPr sz="1700">
                <a:solidFill>
                  <a:srgbClr val="00966C"/>
                </a:solidFill>
              </a:defRPr>
            </a:lvl7pPr>
            <a:lvl8pPr lvl="7" rtl="0">
              <a:lnSpc>
                <a:spcPct val="100000"/>
              </a:lnSpc>
              <a:spcBef>
                <a:spcPts val="0"/>
              </a:spcBef>
              <a:spcAft>
                <a:spcPts val="0"/>
              </a:spcAft>
              <a:buClr>
                <a:srgbClr val="00966C"/>
              </a:buClr>
              <a:buSzPts val="1700"/>
              <a:buNone/>
              <a:defRPr sz="1700">
                <a:solidFill>
                  <a:srgbClr val="00966C"/>
                </a:solidFill>
              </a:defRPr>
            </a:lvl8pPr>
            <a:lvl9pPr lvl="8" rtl="0">
              <a:lnSpc>
                <a:spcPct val="100000"/>
              </a:lnSpc>
              <a:spcBef>
                <a:spcPts val="0"/>
              </a:spcBef>
              <a:spcAft>
                <a:spcPts val="0"/>
              </a:spcAft>
              <a:buClr>
                <a:srgbClr val="00966C"/>
              </a:buClr>
              <a:buSzPts val="1700"/>
              <a:buNone/>
              <a:defRPr sz="1700">
                <a:solidFill>
                  <a:srgbClr val="00966C"/>
                </a:solidFill>
              </a:defRPr>
            </a:lvl9pPr>
          </a:lstStyle>
          <a:p/>
        </p:txBody>
      </p:sp>
      <p:sp>
        <p:nvSpPr>
          <p:cNvPr id="78" name="Google Shape;78;p7"/>
          <p:cNvSpPr txBox="1"/>
          <p:nvPr>
            <p:ph idx="2" type="subTitle"/>
          </p:nvPr>
        </p:nvSpPr>
        <p:spPr>
          <a:xfrm>
            <a:off x="5701519" y="2987288"/>
            <a:ext cx="2356800" cy="484800"/>
          </a:xfrm>
          <a:prstGeom prst="rect">
            <a:avLst/>
          </a:prstGeom>
          <a:noFill/>
          <a:ln>
            <a:noFill/>
          </a:ln>
        </p:spPr>
        <p:txBody>
          <a:bodyPr anchorCtr="0" anchor="t" bIns="34275" lIns="68575" spcFirstLastPara="1" rIns="68575" wrap="square" tIns="34275">
            <a:noAutofit/>
          </a:bodyPr>
          <a:lstStyle>
            <a:lvl1pPr lvl="0" rtl="0" algn="r">
              <a:lnSpc>
                <a:spcPct val="90000"/>
              </a:lnSpc>
              <a:spcBef>
                <a:spcPts val="0"/>
              </a:spcBef>
              <a:spcAft>
                <a:spcPts val="0"/>
              </a:spcAft>
              <a:buClr>
                <a:srgbClr val="00966C"/>
              </a:buClr>
              <a:buSzPts val="1800"/>
              <a:buNone/>
              <a:defRPr b="1" sz="1800">
                <a:solidFill>
                  <a:srgbClr val="00966C"/>
                </a:solidFill>
              </a:defRPr>
            </a:lvl1pPr>
            <a:lvl2pPr lvl="1" rtl="0" algn="r">
              <a:lnSpc>
                <a:spcPct val="90000"/>
              </a:lnSpc>
              <a:spcBef>
                <a:spcPts val="400"/>
              </a:spcBef>
              <a:spcAft>
                <a:spcPts val="0"/>
              </a:spcAft>
              <a:buClr>
                <a:srgbClr val="00966C"/>
              </a:buClr>
              <a:buSzPts val="1400"/>
              <a:buNone/>
              <a:defRPr b="1" sz="1400">
                <a:solidFill>
                  <a:srgbClr val="00966C"/>
                </a:solidFill>
              </a:defRPr>
            </a:lvl2pPr>
            <a:lvl3pPr lvl="2" rtl="0" algn="r">
              <a:lnSpc>
                <a:spcPct val="90000"/>
              </a:lnSpc>
              <a:spcBef>
                <a:spcPts val="400"/>
              </a:spcBef>
              <a:spcAft>
                <a:spcPts val="0"/>
              </a:spcAft>
              <a:buClr>
                <a:srgbClr val="00966C"/>
              </a:buClr>
              <a:buSzPts val="1400"/>
              <a:buNone/>
              <a:defRPr b="1" sz="1400">
                <a:solidFill>
                  <a:srgbClr val="00966C"/>
                </a:solidFill>
              </a:defRPr>
            </a:lvl3pPr>
            <a:lvl4pPr lvl="3" rtl="0" algn="r">
              <a:lnSpc>
                <a:spcPct val="90000"/>
              </a:lnSpc>
              <a:spcBef>
                <a:spcPts val="400"/>
              </a:spcBef>
              <a:spcAft>
                <a:spcPts val="0"/>
              </a:spcAft>
              <a:buClr>
                <a:srgbClr val="00966C"/>
              </a:buClr>
              <a:buSzPts val="1400"/>
              <a:buNone/>
              <a:defRPr b="1">
                <a:solidFill>
                  <a:srgbClr val="00966C"/>
                </a:solidFill>
              </a:defRPr>
            </a:lvl4pPr>
            <a:lvl5pPr lvl="4" rtl="0" algn="r">
              <a:lnSpc>
                <a:spcPct val="90000"/>
              </a:lnSpc>
              <a:spcBef>
                <a:spcPts val="400"/>
              </a:spcBef>
              <a:spcAft>
                <a:spcPts val="0"/>
              </a:spcAft>
              <a:buClr>
                <a:srgbClr val="00966C"/>
              </a:buClr>
              <a:buSzPts val="1400"/>
              <a:buNone/>
              <a:defRPr b="1">
                <a:solidFill>
                  <a:srgbClr val="00966C"/>
                </a:solidFill>
              </a:defRPr>
            </a:lvl5pPr>
            <a:lvl6pPr lvl="5" rtl="0" algn="r">
              <a:lnSpc>
                <a:spcPct val="90000"/>
              </a:lnSpc>
              <a:spcBef>
                <a:spcPts val="400"/>
              </a:spcBef>
              <a:spcAft>
                <a:spcPts val="0"/>
              </a:spcAft>
              <a:buClr>
                <a:srgbClr val="00966C"/>
              </a:buClr>
              <a:buSzPts val="1400"/>
              <a:buNone/>
              <a:defRPr b="1">
                <a:solidFill>
                  <a:srgbClr val="00966C"/>
                </a:solidFill>
              </a:defRPr>
            </a:lvl6pPr>
            <a:lvl7pPr lvl="6" rtl="0" algn="r">
              <a:lnSpc>
                <a:spcPct val="90000"/>
              </a:lnSpc>
              <a:spcBef>
                <a:spcPts val="400"/>
              </a:spcBef>
              <a:spcAft>
                <a:spcPts val="0"/>
              </a:spcAft>
              <a:buClr>
                <a:srgbClr val="00966C"/>
              </a:buClr>
              <a:buSzPts val="1400"/>
              <a:buNone/>
              <a:defRPr b="1">
                <a:solidFill>
                  <a:srgbClr val="00966C"/>
                </a:solidFill>
              </a:defRPr>
            </a:lvl7pPr>
            <a:lvl8pPr lvl="7" rtl="0" algn="r">
              <a:lnSpc>
                <a:spcPct val="90000"/>
              </a:lnSpc>
              <a:spcBef>
                <a:spcPts val="400"/>
              </a:spcBef>
              <a:spcAft>
                <a:spcPts val="0"/>
              </a:spcAft>
              <a:buClr>
                <a:srgbClr val="00966C"/>
              </a:buClr>
              <a:buSzPts val="1400"/>
              <a:buNone/>
              <a:defRPr b="1">
                <a:solidFill>
                  <a:srgbClr val="00966C"/>
                </a:solidFill>
              </a:defRPr>
            </a:lvl8pPr>
            <a:lvl9pPr lvl="8" rtl="0" algn="r">
              <a:lnSpc>
                <a:spcPct val="90000"/>
              </a:lnSpc>
              <a:spcBef>
                <a:spcPts val="400"/>
              </a:spcBef>
              <a:spcAft>
                <a:spcPts val="0"/>
              </a:spcAft>
              <a:buClr>
                <a:srgbClr val="00966C"/>
              </a:buClr>
              <a:buSzPts val="1400"/>
              <a:buNone/>
              <a:defRPr b="1">
                <a:solidFill>
                  <a:srgbClr val="00966C"/>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custom">
  <p:cSld name="obj">
    <p:spTree>
      <p:nvGrpSpPr>
        <p:cNvPr id="79" name="Shape 79"/>
        <p:cNvGrpSpPr/>
        <p:nvPr/>
      </p:nvGrpSpPr>
      <p:grpSpPr>
        <a:xfrm>
          <a:off x="0" y="0"/>
          <a:ext cx="0" cy="0"/>
          <a:chOff x="0" y="0"/>
          <a:chExt cx="0" cy="0"/>
        </a:xfrm>
      </p:grpSpPr>
      <p:sp>
        <p:nvSpPr>
          <p:cNvPr id="80" name="Google Shape;80;p8"/>
          <p:cNvSpPr/>
          <p:nvPr>
            <p:ph idx="2" type="pic"/>
          </p:nvPr>
        </p:nvSpPr>
        <p:spPr>
          <a:xfrm>
            <a:off x="148650" y="133781"/>
            <a:ext cx="4377900" cy="4902600"/>
          </a:xfrm>
          <a:prstGeom prst="rect">
            <a:avLst/>
          </a:prstGeom>
          <a:noFill/>
          <a:ln>
            <a:noFill/>
          </a:ln>
        </p:spPr>
      </p:sp>
      <p:sp>
        <p:nvSpPr>
          <p:cNvPr id="81" name="Google Shape;81;p8"/>
          <p:cNvSpPr/>
          <p:nvPr>
            <p:ph idx="3" type="pic"/>
          </p:nvPr>
        </p:nvSpPr>
        <p:spPr>
          <a:xfrm>
            <a:off x="401363" y="133781"/>
            <a:ext cx="1175100" cy="1175100"/>
          </a:xfrm>
          <a:prstGeom prst="rect">
            <a:avLst/>
          </a:prstGeom>
          <a:noFill/>
          <a:ln>
            <a:noFill/>
          </a:ln>
        </p:spPr>
      </p:sp>
      <p:sp>
        <p:nvSpPr>
          <p:cNvPr id="82" name="Google Shape;82;p8"/>
          <p:cNvSpPr/>
          <p:nvPr>
            <p:ph idx="4" type="pic"/>
          </p:nvPr>
        </p:nvSpPr>
        <p:spPr>
          <a:xfrm>
            <a:off x="4042875" y="2945869"/>
            <a:ext cx="983700" cy="983700"/>
          </a:xfrm>
          <a:prstGeom prst="ellipse">
            <a:avLst/>
          </a:prstGeom>
          <a:noFill/>
          <a:ln>
            <a:noFill/>
          </a:ln>
        </p:spPr>
      </p:sp>
      <p:sp>
        <p:nvSpPr>
          <p:cNvPr id="83" name="Google Shape;83;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pic>
        <p:nvPicPr>
          <p:cNvPr id="84" name="Google Shape;84;p8"/>
          <p:cNvPicPr preferRelativeResize="0"/>
          <p:nvPr/>
        </p:nvPicPr>
        <p:blipFill rotWithShape="1">
          <a:blip r:embed="rId2">
            <a:alphaModFix/>
          </a:blip>
          <a:srcRect b="0" l="0" r="0" t="0"/>
          <a:stretch/>
        </p:blipFill>
        <p:spPr>
          <a:xfrm>
            <a:off x="8730731" y="3031444"/>
            <a:ext cx="413269" cy="812577"/>
          </a:xfrm>
          <a:prstGeom prst="rect">
            <a:avLst/>
          </a:prstGeom>
          <a:noFill/>
          <a:ln>
            <a:noFill/>
          </a:ln>
        </p:spPr>
      </p:pic>
      <p:sp>
        <p:nvSpPr>
          <p:cNvPr id="85" name="Google Shape;85;p8"/>
          <p:cNvSpPr txBox="1"/>
          <p:nvPr>
            <p:ph type="ctrTitle"/>
          </p:nvPr>
        </p:nvSpPr>
        <p:spPr>
          <a:xfrm>
            <a:off x="4989394" y="1242525"/>
            <a:ext cx="3149400" cy="608700"/>
          </a:xfrm>
          <a:prstGeom prst="rect">
            <a:avLst/>
          </a:prstGeom>
          <a:noFill/>
          <a:ln>
            <a:noFill/>
          </a:ln>
        </p:spPr>
        <p:txBody>
          <a:bodyPr anchorCtr="0" anchor="b" bIns="34275" lIns="68575" spcFirstLastPara="1" rIns="68575" wrap="square" tIns="34275">
            <a:noAutofit/>
          </a:bodyPr>
          <a:lstStyle>
            <a:lvl1pPr lvl="0" rtl="0" algn="r">
              <a:lnSpc>
                <a:spcPct val="90000"/>
              </a:lnSpc>
              <a:spcBef>
                <a:spcPts val="0"/>
              </a:spcBef>
              <a:spcAft>
                <a:spcPts val="0"/>
              </a:spcAft>
              <a:buClr>
                <a:srgbClr val="0097A9"/>
              </a:buClr>
              <a:buSzPts val="3800"/>
              <a:buFont typeface="Calibri"/>
              <a:buNone/>
              <a:defRPr sz="3800">
                <a:solidFill>
                  <a:srgbClr val="0097A9"/>
                </a:solidFill>
              </a:defRPr>
            </a:lvl1pPr>
            <a:lvl2pPr lvl="1" rtl="0" algn="r">
              <a:lnSpc>
                <a:spcPct val="100000"/>
              </a:lnSpc>
              <a:spcBef>
                <a:spcPts val="0"/>
              </a:spcBef>
              <a:spcAft>
                <a:spcPts val="0"/>
              </a:spcAft>
              <a:buClr>
                <a:srgbClr val="0097A9"/>
              </a:buClr>
              <a:buSzPts val="3800"/>
              <a:buNone/>
              <a:defRPr sz="3800">
                <a:solidFill>
                  <a:srgbClr val="0097A9"/>
                </a:solidFill>
              </a:defRPr>
            </a:lvl2pPr>
            <a:lvl3pPr lvl="2" rtl="0" algn="r">
              <a:lnSpc>
                <a:spcPct val="100000"/>
              </a:lnSpc>
              <a:spcBef>
                <a:spcPts val="0"/>
              </a:spcBef>
              <a:spcAft>
                <a:spcPts val="0"/>
              </a:spcAft>
              <a:buClr>
                <a:srgbClr val="0097A9"/>
              </a:buClr>
              <a:buSzPts val="3800"/>
              <a:buNone/>
              <a:defRPr sz="3800">
                <a:solidFill>
                  <a:srgbClr val="0097A9"/>
                </a:solidFill>
              </a:defRPr>
            </a:lvl3pPr>
            <a:lvl4pPr lvl="3" rtl="0" algn="r">
              <a:lnSpc>
                <a:spcPct val="100000"/>
              </a:lnSpc>
              <a:spcBef>
                <a:spcPts val="0"/>
              </a:spcBef>
              <a:spcAft>
                <a:spcPts val="0"/>
              </a:spcAft>
              <a:buClr>
                <a:srgbClr val="0097A9"/>
              </a:buClr>
              <a:buSzPts val="3800"/>
              <a:buNone/>
              <a:defRPr sz="3800">
                <a:solidFill>
                  <a:srgbClr val="0097A9"/>
                </a:solidFill>
              </a:defRPr>
            </a:lvl4pPr>
            <a:lvl5pPr lvl="4" rtl="0" algn="r">
              <a:lnSpc>
                <a:spcPct val="100000"/>
              </a:lnSpc>
              <a:spcBef>
                <a:spcPts val="0"/>
              </a:spcBef>
              <a:spcAft>
                <a:spcPts val="0"/>
              </a:spcAft>
              <a:buClr>
                <a:srgbClr val="0097A9"/>
              </a:buClr>
              <a:buSzPts val="3800"/>
              <a:buNone/>
              <a:defRPr sz="3800">
                <a:solidFill>
                  <a:srgbClr val="0097A9"/>
                </a:solidFill>
              </a:defRPr>
            </a:lvl5pPr>
            <a:lvl6pPr lvl="5" rtl="0" algn="r">
              <a:lnSpc>
                <a:spcPct val="100000"/>
              </a:lnSpc>
              <a:spcBef>
                <a:spcPts val="0"/>
              </a:spcBef>
              <a:spcAft>
                <a:spcPts val="0"/>
              </a:spcAft>
              <a:buClr>
                <a:srgbClr val="0097A9"/>
              </a:buClr>
              <a:buSzPts val="3800"/>
              <a:buNone/>
              <a:defRPr sz="3800">
                <a:solidFill>
                  <a:srgbClr val="0097A9"/>
                </a:solidFill>
              </a:defRPr>
            </a:lvl6pPr>
            <a:lvl7pPr lvl="6" rtl="0" algn="r">
              <a:lnSpc>
                <a:spcPct val="100000"/>
              </a:lnSpc>
              <a:spcBef>
                <a:spcPts val="0"/>
              </a:spcBef>
              <a:spcAft>
                <a:spcPts val="0"/>
              </a:spcAft>
              <a:buClr>
                <a:srgbClr val="0097A9"/>
              </a:buClr>
              <a:buSzPts val="3800"/>
              <a:buNone/>
              <a:defRPr sz="3800">
                <a:solidFill>
                  <a:srgbClr val="0097A9"/>
                </a:solidFill>
              </a:defRPr>
            </a:lvl7pPr>
            <a:lvl8pPr lvl="7" rtl="0" algn="r">
              <a:lnSpc>
                <a:spcPct val="100000"/>
              </a:lnSpc>
              <a:spcBef>
                <a:spcPts val="0"/>
              </a:spcBef>
              <a:spcAft>
                <a:spcPts val="0"/>
              </a:spcAft>
              <a:buClr>
                <a:srgbClr val="0097A9"/>
              </a:buClr>
              <a:buSzPts val="3800"/>
              <a:buNone/>
              <a:defRPr sz="3800">
                <a:solidFill>
                  <a:srgbClr val="0097A9"/>
                </a:solidFill>
              </a:defRPr>
            </a:lvl8pPr>
            <a:lvl9pPr lvl="8" rtl="0" algn="r">
              <a:lnSpc>
                <a:spcPct val="100000"/>
              </a:lnSpc>
              <a:spcBef>
                <a:spcPts val="0"/>
              </a:spcBef>
              <a:spcAft>
                <a:spcPts val="0"/>
              </a:spcAft>
              <a:buClr>
                <a:srgbClr val="0097A9"/>
              </a:buClr>
              <a:buSzPts val="3800"/>
              <a:buNone/>
              <a:defRPr sz="3800">
                <a:solidFill>
                  <a:srgbClr val="0097A9"/>
                </a:solidFill>
              </a:defRPr>
            </a:lvl9pPr>
          </a:lstStyle>
          <a:p/>
        </p:txBody>
      </p:sp>
      <p:sp>
        <p:nvSpPr>
          <p:cNvPr id="86" name="Google Shape;86;p8"/>
          <p:cNvSpPr txBox="1"/>
          <p:nvPr>
            <p:ph idx="1" type="subTitle"/>
          </p:nvPr>
        </p:nvSpPr>
        <p:spPr>
          <a:xfrm>
            <a:off x="5085075" y="1864763"/>
            <a:ext cx="2995800" cy="674400"/>
          </a:xfrm>
          <a:prstGeom prst="rect">
            <a:avLst/>
          </a:prstGeom>
        </p:spPr>
        <p:txBody>
          <a:bodyPr anchorCtr="0" anchor="t" bIns="34275" lIns="68575" spcFirstLastPara="1" rIns="68575" wrap="square" tIns="34275">
            <a:noAutofit/>
          </a:bodyPr>
          <a:lstStyle>
            <a:lvl1pPr lvl="0" rtl="0" algn="r">
              <a:lnSpc>
                <a:spcPct val="100000"/>
              </a:lnSpc>
              <a:spcBef>
                <a:spcPts val="0"/>
              </a:spcBef>
              <a:spcAft>
                <a:spcPts val="0"/>
              </a:spcAft>
              <a:buClr>
                <a:srgbClr val="00966C"/>
              </a:buClr>
              <a:buSzPts val="2000"/>
              <a:buNone/>
              <a:defRPr b="1">
                <a:solidFill>
                  <a:srgbClr val="00966C"/>
                </a:solidFill>
              </a:defRPr>
            </a:lvl1pPr>
            <a:lvl2pPr lvl="1" rtl="0">
              <a:lnSpc>
                <a:spcPct val="100000"/>
              </a:lnSpc>
              <a:spcBef>
                <a:spcPts val="0"/>
              </a:spcBef>
              <a:spcAft>
                <a:spcPts val="0"/>
              </a:spcAft>
              <a:buClr>
                <a:srgbClr val="00966C"/>
              </a:buClr>
              <a:buSzPts val="1700"/>
              <a:buNone/>
              <a:defRPr sz="1700">
                <a:solidFill>
                  <a:srgbClr val="00966C"/>
                </a:solidFill>
              </a:defRPr>
            </a:lvl2pPr>
            <a:lvl3pPr lvl="2" rtl="0">
              <a:lnSpc>
                <a:spcPct val="100000"/>
              </a:lnSpc>
              <a:spcBef>
                <a:spcPts val="0"/>
              </a:spcBef>
              <a:spcAft>
                <a:spcPts val="0"/>
              </a:spcAft>
              <a:buClr>
                <a:srgbClr val="00966C"/>
              </a:buClr>
              <a:buSzPts val="1700"/>
              <a:buNone/>
              <a:defRPr sz="1700">
                <a:solidFill>
                  <a:srgbClr val="00966C"/>
                </a:solidFill>
              </a:defRPr>
            </a:lvl3pPr>
            <a:lvl4pPr lvl="3" rtl="0">
              <a:lnSpc>
                <a:spcPct val="100000"/>
              </a:lnSpc>
              <a:spcBef>
                <a:spcPts val="0"/>
              </a:spcBef>
              <a:spcAft>
                <a:spcPts val="0"/>
              </a:spcAft>
              <a:buClr>
                <a:srgbClr val="00966C"/>
              </a:buClr>
              <a:buSzPts val="1700"/>
              <a:buNone/>
              <a:defRPr sz="1700">
                <a:solidFill>
                  <a:srgbClr val="00966C"/>
                </a:solidFill>
              </a:defRPr>
            </a:lvl4pPr>
            <a:lvl5pPr lvl="4" rtl="0">
              <a:lnSpc>
                <a:spcPct val="100000"/>
              </a:lnSpc>
              <a:spcBef>
                <a:spcPts val="0"/>
              </a:spcBef>
              <a:spcAft>
                <a:spcPts val="0"/>
              </a:spcAft>
              <a:buClr>
                <a:srgbClr val="00966C"/>
              </a:buClr>
              <a:buSzPts val="1700"/>
              <a:buNone/>
              <a:defRPr sz="1700">
                <a:solidFill>
                  <a:srgbClr val="00966C"/>
                </a:solidFill>
              </a:defRPr>
            </a:lvl5pPr>
            <a:lvl6pPr lvl="5" rtl="0">
              <a:lnSpc>
                <a:spcPct val="100000"/>
              </a:lnSpc>
              <a:spcBef>
                <a:spcPts val="0"/>
              </a:spcBef>
              <a:spcAft>
                <a:spcPts val="0"/>
              </a:spcAft>
              <a:buClr>
                <a:srgbClr val="00966C"/>
              </a:buClr>
              <a:buSzPts val="1700"/>
              <a:buNone/>
              <a:defRPr sz="1700">
                <a:solidFill>
                  <a:srgbClr val="00966C"/>
                </a:solidFill>
              </a:defRPr>
            </a:lvl6pPr>
            <a:lvl7pPr lvl="6" rtl="0">
              <a:lnSpc>
                <a:spcPct val="100000"/>
              </a:lnSpc>
              <a:spcBef>
                <a:spcPts val="0"/>
              </a:spcBef>
              <a:spcAft>
                <a:spcPts val="0"/>
              </a:spcAft>
              <a:buClr>
                <a:srgbClr val="00966C"/>
              </a:buClr>
              <a:buSzPts val="1700"/>
              <a:buNone/>
              <a:defRPr sz="1700">
                <a:solidFill>
                  <a:srgbClr val="00966C"/>
                </a:solidFill>
              </a:defRPr>
            </a:lvl7pPr>
            <a:lvl8pPr lvl="7" rtl="0">
              <a:lnSpc>
                <a:spcPct val="100000"/>
              </a:lnSpc>
              <a:spcBef>
                <a:spcPts val="0"/>
              </a:spcBef>
              <a:spcAft>
                <a:spcPts val="0"/>
              </a:spcAft>
              <a:buClr>
                <a:srgbClr val="00966C"/>
              </a:buClr>
              <a:buSzPts val="1700"/>
              <a:buNone/>
              <a:defRPr sz="1700">
                <a:solidFill>
                  <a:srgbClr val="00966C"/>
                </a:solidFill>
              </a:defRPr>
            </a:lvl8pPr>
            <a:lvl9pPr lvl="8" rtl="0">
              <a:lnSpc>
                <a:spcPct val="100000"/>
              </a:lnSpc>
              <a:spcBef>
                <a:spcPts val="0"/>
              </a:spcBef>
              <a:spcAft>
                <a:spcPts val="0"/>
              </a:spcAft>
              <a:buClr>
                <a:srgbClr val="00966C"/>
              </a:buClr>
              <a:buSzPts val="1700"/>
              <a:buNone/>
              <a:defRPr sz="1700">
                <a:solidFill>
                  <a:srgbClr val="00966C"/>
                </a:solidFill>
              </a:defRPr>
            </a:lvl9pPr>
          </a:lstStyle>
          <a:p/>
        </p:txBody>
      </p:sp>
      <p:sp>
        <p:nvSpPr>
          <p:cNvPr id="87" name="Google Shape;87;p8"/>
          <p:cNvSpPr txBox="1"/>
          <p:nvPr>
            <p:ph idx="5" type="subTitle"/>
          </p:nvPr>
        </p:nvSpPr>
        <p:spPr>
          <a:xfrm>
            <a:off x="5701519" y="2987288"/>
            <a:ext cx="2356800" cy="484800"/>
          </a:xfrm>
          <a:prstGeom prst="rect">
            <a:avLst/>
          </a:prstGeom>
          <a:noFill/>
          <a:ln>
            <a:noFill/>
          </a:ln>
        </p:spPr>
        <p:txBody>
          <a:bodyPr anchorCtr="0" anchor="t" bIns="34275" lIns="68575" spcFirstLastPara="1" rIns="68575" wrap="square" tIns="34275">
            <a:noAutofit/>
          </a:bodyPr>
          <a:lstStyle>
            <a:lvl1pPr lvl="0" rtl="0" algn="r">
              <a:lnSpc>
                <a:spcPct val="90000"/>
              </a:lnSpc>
              <a:spcBef>
                <a:spcPts val="0"/>
              </a:spcBef>
              <a:spcAft>
                <a:spcPts val="0"/>
              </a:spcAft>
              <a:buClr>
                <a:srgbClr val="00966C"/>
              </a:buClr>
              <a:buSzPts val="1800"/>
              <a:buNone/>
              <a:defRPr b="1" sz="1800">
                <a:solidFill>
                  <a:srgbClr val="00966C"/>
                </a:solidFill>
              </a:defRPr>
            </a:lvl1pPr>
            <a:lvl2pPr lvl="1" rtl="0" algn="r">
              <a:lnSpc>
                <a:spcPct val="90000"/>
              </a:lnSpc>
              <a:spcBef>
                <a:spcPts val="400"/>
              </a:spcBef>
              <a:spcAft>
                <a:spcPts val="0"/>
              </a:spcAft>
              <a:buClr>
                <a:srgbClr val="00966C"/>
              </a:buClr>
              <a:buSzPts val="1400"/>
              <a:buNone/>
              <a:defRPr b="1" sz="1400">
                <a:solidFill>
                  <a:srgbClr val="00966C"/>
                </a:solidFill>
              </a:defRPr>
            </a:lvl2pPr>
            <a:lvl3pPr lvl="2" rtl="0" algn="r">
              <a:lnSpc>
                <a:spcPct val="90000"/>
              </a:lnSpc>
              <a:spcBef>
                <a:spcPts val="400"/>
              </a:spcBef>
              <a:spcAft>
                <a:spcPts val="0"/>
              </a:spcAft>
              <a:buClr>
                <a:srgbClr val="00966C"/>
              </a:buClr>
              <a:buSzPts val="1400"/>
              <a:buNone/>
              <a:defRPr b="1" sz="1400">
                <a:solidFill>
                  <a:srgbClr val="00966C"/>
                </a:solidFill>
              </a:defRPr>
            </a:lvl3pPr>
            <a:lvl4pPr lvl="3" rtl="0" algn="r">
              <a:lnSpc>
                <a:spcPct val="90000"/>
              </a:lnSpc>
              <a:spcBef>
                <a:spcPts val="400"/>
              </a:spcBef>
              <a:spcAft>
                <a:spcPts val="0"/>
              </a:spcAft>
              <a:buClr>
                <a:srgbClr val="00966C"/>
              </a:buClr>
              <a:buSzPts val="1400"/>
              <a:buNone/>
              <a:defRPr b="1">
                <a:solidFill>
                  <a:srgbClr val="00966C"/>
                </a:solidFill>
              </a:defRPr>
            </a:lvl4pPr>
            <a:lvl5pPr lvl="4" rtl="0" algn="r">
              <a:lnSpc>
                <a:spcPct val="90000"/>
              </a:lnSpc>
              <a:spcBef>
                <a:spcPts val="400"/>
              </a:spcBef>
              <a:spcAft>
                <a:spcPts val="0"/>
              </a:spcAft>
              <a:buClr>
                <a:srgbClr val="00966C"/>
              </a:buClr>
              <a:buSzPts val="1400"/>
              <a:buNone/>
              <a:defRPr b="1">
                <a:solidFill>
                  <a:srgbClr val="00966C"/>
                </a:solidFill>
              </a:defRPr>
            </a:lvl5pPr>
            <a:lvl6pPr lvl="5" rtl="0" algn="r">
              <a:lnSpc>
                <a:spcPct val="90000"/>
              </a:lnSpc>
              <a:spcBef>
                <a:spcPts val="400"/>
              </a:spcBef>
              <a:spcAft>
                <a:spcPts val="0"/>
              </a:spcAft>
              <a:buClr>
                <a:srgbClr val="00966C"/>
              </a:buClr>
              <a:buSzPts val="1400"/>
              <a:buNone/>
              <a:defRPr b="1">
                <a:solidFill>
                  <a:srgbClr val="00966C"/>
                </a:solidFill>
              </a:defRPr>
            </a:lvl6pPr>
            <a:lvl7pPr lvl="6" rtl="0" algn="r">
              <a:lnSpc>
                <a:spcPct val="90000"/>
              </a:lnSpc>
              <a:spcBef>
                <a:spcPts val="400"/>
              </a:spcBef>
              <a:spcAft>
                <a:spcPts val="0"/>
              </a:spcAft>
              <a:buClr>
                <a:srgbClr val="00966C"/>
              </a:buClr>
              <a:buSzPts val="1400"/>
              <a:buNone/>
              <a:defRPr b="1">
                <a:solidFill>
                  <a:srgbClr val="00966C"/>
                </a:solidFill>
              </a:defRPr>
            </a:lvl7pPr>
            <a:lvl8pPr lvl="7" rtl="0" algn="r">
              <a:lnSpc>
                <a:spcPct val="90000"/>
              </a:lnSpc>
              <a:spcBef>
                <a:spcPts val="400"/>
              </a:spcBef>
              <a:spcAft>
                <a:spcPts val="0"/>
              </a:spcAft>
              <a:buClr>
                <a:srgbClr val="00966C"/>
              </a:buClr>
              <a:buSzPts val="1400"/>
              <a:buNone/>
              <a:defRPr b="1">
                <a:solidFill>
                  <a:srgbClr val="00966C"/>
                </a:solidFill>
              </a:defRPr>
            </a:lvl8pPr>
            <a:lvl9pPr lvl="8" rtl="0" algn="r">
              <a:lnSpc>
                <a:spcPct val="90000"/>
              </a:lnSpc>
              <a:spcBef>
                <a:spcPts val="400"/>
              </a:spcBef>
              <a:spcAft>
                <a:spcPts val="0"/>
              </a:spcAft>
              <a:buClr>
                <a:srgbClr val="00966C"/>
              </a:buClr>
              <a:buSzPts val="1400"/>
              <a:buNone/>
              <a:defRPr b="1">
                <a:solidFill>
                  <a:srgbClr val="00966C"/>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ard opsomming 2">
  <p:cSld name="CUSTOM">
    <p:spTree>
      <p:nvGrpSpPr>
        <p:cNvPr id="88" name="Shape 88"/>
        <p:cNvGrpSpPr/>
        <p:nvPr/>
      </p:nvGrpSpPr>
      <p:grpSpPr>
        <a:xfrm>
          <a:off x="0" y="0"/>
          <a:ext cx="0" cy="0"/>
          <a:chOff x="0" y="0"/>
          <a:chExt cx="0" cy="0"/>
        </a:xfrm>
      </p:grpSpPr>
      <p:pic>
        <p:nvPicPr>
          <p:cNvPr id="89" name="Google Shape;89;p9"/>
          <p:cNvPicPr preferRelativeResize="0"/>
          <p:nvPr/>
        </p:nvPicPr>
        <p:blipFill>
          <a:blip r:embed="rId2">
            <a:alphaModFix/>
          </a:blip>
          <a:stretch>
            <a:fillRect/>
          </a:stretch>
        </p:blipFill>
        <p:spPr>
          <a:xfrm flipH="1">
            <a:off x="8612743" y="4183607"/>
            <a:ext cx="803149" cy="802726"/>
          </a:xfrm>
          <a:prstGeom prst="rect">
            <a:avLst/>
          </a:prstGeom>
          <a:noFill/>
          <a:ln>
            <a:noFill/>
          </a:ln>
        </p:spPr>
      </p:pic>
      <p:pic>
        <p:nvPicPr>
          <p:cNvPr id="90" name="Google Shape;90;p9"/>
          <p:cNvPicPr preferRelativeResize="0"/>
          <p:nvPr/>
        </p:nvPicPr>
        <p:blipFill>
          <a:blip r:embed="rId3">
            <a:alphaModFix/>
          </a:blip>
          <a:stretch>
            <a:fillRect/>
          </a:stretch>
        </p:blipFill>
        <p:spPr>
          <a:xfrm>
            <a:off x="121900" y="96200"/>
            <a:ext cx="692551" cy="692551"/>
          </a:xfrm>
          <a:prstGeom prst="rect">
            <a:avLst/>
          </a:prstGeom>
          <a:noFill/>
          <a:ln>
            <a:noFill/>
          </a:ln>
        </p:spPr>
      </p:pic>
      <p:pic>
        <p:nvPicPr>
          <p:cNvPr id="91" name="Google Shape;91;p9"/>
          <p:cNvPicPr preferRelativeResize="0"/>
          <p:nvPr/>
        </p:nvPicPr>
        <p:blipFill rotWithShape="1">
          <a:blip r:embed="rId4">
            <a:alphaModFix/>
          </a:blip>
          <a:srcRect b="0" l="0" r="0" t="0"/>
          <a:stretch/>
        </p:blipFill>
        <p:spPr>
          <a:xfrm>
            <a:off x="-36994" y="3674081"/>
            <a:ext cx="1450632" cy="1469419"/>
          </a:xfrm>
          <a:prstGeom prst="rect">
            <a:avLst/>
          </a:prstGeom>
          <a:noFill/>
          <a:ln>
            <a:noFill/>
          </a:ln>
        </p:spPr>
      </p:pic>
      <p:sp>
        <p:nvSpPr>
          <p:cNvPr id="92" name="Google Shape;92;p9"/>
          <p:cNvSpPr txBox="1"/>
          <p:nvPr>
            <p:ph idx="1" type="body"/>
          </p:nvPr>
        </p:nvSpPr>
        <p:spPr>
          <a:xfrm>
            <a:off x="3998850" y="1795838"/>
            <a:ext cx="4585800" cy="1902900"/>
          </a:xfrm>
          <a:prstGeom prst="rect">
            <a:avLst/>
          </a:prstGeom>
        </p:spPr>
        <p:txBody>
          <a:bodyPr anchorCtr="0" anchor="t" bIns="34275" lIns="68575" spcFirstLastPara="1" rIns="68575" wrap="square" tIns="34275">
            <a:noAutofit/>
          </a:bodyPr>
          <a:lstStyle>
            <a:lvl1pPr indent="-355600" lvl="0" marL="457200" rtl="0">
              <a:lnSpc>
                <a:spcPct val="115000"/>
              </a:lnSpc>
              <a:spcBef>
                <a:spcPts val="0"/>
              </a:spcBef>
              <a:spcAft>
                <a:spcPts val="0"/>
              </a:spcAft>
              <a:buSzPts val="2000"/>
              <a:buChar char="•"/>
              <a:defRPr sz="2000"/>
            </a:lvl1pPr>
            <a:lvl2pPr indent="-342900" lvl="1" marL="914400" rtl="0">
              <a:lnSpc>
                <a:spcPct val="115000"/>
              </a:lnSpc>
              <a:spcBef>
                <a:spcPts val="400"/>
              </a:spcBef>
              <a:spcAft>
                <a:spcPts val="0"/>
              </a:spcAft>
              <a:buSzPts val="1800"/>
              <a:buChar char="•"/>
              <a:defRPr sz="1800"/>
            </a:lvl2pPr>
            <a:lvl3pPr indent="-342900" lvl="2" marL="1371600" rtl="0">
              <a:lnSpc>
                <a:spcPct val="115000"/>
              </a:lnSpc>
              <a:spcBef>
                <a:spcPts val="400"/>
              </a:spcBef>
              <a:spcAft>
                <a:spcPts val="0"/>
              </a:spcAft>
              <a:buSzPts val="1800"/>
              <a:buChar char="•"/>
              <a:defRPr sz="1800"/>
            </a:lvl3pPr>
            <a:lvl4pPr indent="-317500" lvl="3" marL="1828800" rtl="0">
              <a:lnSpc>
                <a:spcPct val="115000"/>
              </a:lnSpc>
              <a:spcBef>
                <a:spcPts val="400"/>
              </a:spcBef>
              <a:spcAft>
                <a:spcPts val="0"/>
              </a:spcAft>
              <a:buSzPts val="1400"/>
              <a:buChar char="•"/>
              <a:defRPr/>
            </a:lvl4pPr>
            <a:lvl5pPr indent="-317500" lvl="4" marL="2286000" rtl="0">
              <a:lnSpc>
                <a:spcPct val="115000"/>
              </a:lnSpc>
              <a:spcBef>
                <a:spcPts val="400"/>
              </a:spcBef>
              <a:spcAft>
                <a:spcPts val="0"/>
              </a:spcAft>
              <a:buSzPts val="1400"/>
              <a:buChar char="•"/>
              <a:defRPr/>
            </a:lvl5pPr>
            <a:lvl6pPr indent="-317500" lvl="5" marL="2743200" rtl="0">
              <a:lnSpc>
                <a:spcPct val="115000"/>
              </a:lnSpc>
              <a:spcBef>
                <a:spcPts val="400"/>
              </a:spcBef>
              <a:spcAft>
                <a:spcPts val="0"/>
              </a:spcAft>
              <a:buSzPts val="1400"/>
              <a:buChar char="•"/>
              <a:defRPr/>
            </a:lvl6pPr>
            <a:lvl7pPr indent="-317500" lvl="6" marL="3200400" rtl="0">
              <a:lnSpc>
                <a:spcPct val="115000"/>
              </a:lnSpc>
              <a:spcBef>
                <a:spcPts val="400"/>
              </a:spcBef>
              <a:spcAft>
                <a:spcPts val="0"/>
              </a:spcAft>
              <a:buSzPts val="1400"/>
              <a:buChar char="•"/>
              <a:defRPr/>
            </a:lvl7pPr>
            <a:lvl8pPr indent="-317500" lvl="7" marL="3657600" rtl="0">
              <a:lnSpc>
                <a:spcPct val="115000"/>
              </a:lnSpc>
              <a:spcBef>
                <a:spcPts val="400"/>
              </a:spcBef>
              <a:spcAft>
                <a:spcPts val="0"/>
              </a:spcAft>
              <a:buSzPts val="1400"/>
              <a:buChar char="•"/>
              <a:defRPr/>
            </a:lvl8pPr>
            <a:lvl9pPr indent="-317500" lvl="8" marL="4114800" rtl="0">
              <a:lnSpc>
                <a:spcPct val="115000"/>
              </a:lnSpc>
              <a:spcBef>
                <a:spcPts val="400"/>
              </a:spcBef>
              <a:spcAft>
                <a:spcPts val="0"/>
              </a:spcAft>
              <a:buSzPts val="1400"/>
              <a:buChar char="•"/>
              <a:defRPr/>
            </a:lvl9pPr>
          </a:lstStyle>
          <a:p/>
        </p:txBody>
      </p:sp>
      <p:sp>
        <p:nvSpPr>
          <p:cNvPr id="93" name="Google Shape;93;p9"/>
          <p:cNvSpPr txBox="1"/>
          <p:nvPr>
            <p:ph type="title"/>
          </p:nvPr>
        </p:nvSpPr>
        <p:spPr>
          <a:xfrm>
            <a:off x="814444" y="1252838"/>
            <a:ext cx="3407400" cy="408900"/>
          </a:xfrm>
          <a:prstGeom prst="rect">
            <a:avLst/>
          </a:prstGeom>
        </p:spPr>
        <p:txBody>
          <a:bodyPr anchorCtr="0" anchor="b" bIns="34275" lIns="68575" spcFirstLastPara="1" rIns="68575" wrap="square" tIns="34275">
            <a:noAutofit/>
          </a:bodyPr>
          <a:lstStyle>
            <a:lvl1pPr lvl="0" rtl="0" algn="r">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spcBef>
                <a:spcPts val="0"/>
              </a:spcBef>
              <a:spcAft>
                <a:spcPts val="0"/>
              </a:spcAft>
              <a:buSzPts val="1100"/>
              <a:buNone/>
              <a:defRPr>
                <a:latin typeface="Source Sans Pro"/>
                <a:ea typeface="Source Sans Pro"/>
                <a:cs typeface="Source Sans Pro"/>
                <a:sym typeface="Source Sans Pro"/>
              </a:defRPr>
            </a:lvl2pPr>
            <a:lvl3pPr lvl="2" rtl="0">
              <a:spcBef>
                <a:spcPts val="0"/>
              </a:spcBef>
              <a:spcAft>
                <a:spcPts val="0"/>
              </a:spcAft>
              <a:buSzPts val="1100"/>
              <a:buNone/>
              <a:defRPr>
                <a:latin typeface="Source Sans Pro"/>
                <a:ea typeface="Source Sans Pro"/>
                <a:cs typeface="Source Sans Pro"/>
                <a:sym typeface="Source Sans Pro"/>
              </a:defRPr>
            </a:lvl3pPr>
            <a:lvl4pPr lvl="3" rtl="0">
              <a:spcBef>
                <a:spcPts val="0"/>
              </a:spcBef>
              <a:spcAft>
                <a:spcPts val="0"/>
              </a:spcAft>
              <a:buSzPts val="1100"/>
              <a:buNone/>
              <a:defRPr>
                <a:latin typeface="Source Sans Pro"/>
                <a:ea typeface="Source Sans Pro"/>
                <a:cs typeface="Source Sans Pro"/>
                <a:sym typeface="Source Sans Pro"/>
              </a:defRPr>
            </a:lvl4pPr>
            <a:lvl5pPr lvl="4" rtl="0">
              <a:spcBef>
                <a:spcPts val="0"/>
              </a:spcBef>
              <a:spcAft>
                <a:spcPts val="0"/>
              </a:spcAft>
              <a:buSzPts val="1100"/>
              <a:buNone/>
              <a:defRPr>
                <a:latin typeface="Source Sans Pro"/>
                <a:ea typeface="Source Sans Pro"/>
                <a:cs typeface="Source Sans Pro"/>
                <a:sym typeface="Source Sans Pro"/>
              </a:defRPr>
            </a:lvl5pPr>
            <a:lvl6pPr lvl="5" rtl="0">
              <a:spcBef>
                <a:spcPts val="0"/>
              </a:spcBef>
              <a:spcAft>
                <a:spcPts val="0"/>
              </a:spcAft>
              <a:buSzPts val="1100"/>
              <a:buNone/>
              <a:defRPr>
                <a:latin typeface="Source Sans Pro"/>
                <a:ea typeface="Source Sans Pro"/>
                <a:cs typeface="Source Sans Pro"/>
                <a:sym typeface="Source Sans Pro"/>
              </a:defRPr>
            </a:lvl6pPr>
            <a:lvl7pPr lvl="6" rtl="0">
              <a:spcBef>
                <a:spcPts val="0"/>
              </a:spcBef>
              <a:spcAft>
                <a:spcPts val="0"/>
              </a:spcAft>
              <a:buSzPts val="1100"/>
              <a:buNone/>
              <a:defRPr>
                <a:latin typeface="Source Sans Pro"/>
                <a:ea typeface="Source Sans Pro"/>
                <a:cs typeface="Source Sans Pro"/>
                <a:sym typeface="Source Sans Pro"/>
              </a:defRPr>
            </a:lvl7pPr>
            <a:lvl8pPr lvl="7" rtl="0">
              <a:spcBef>
                <a:spcPts val="0"/>
              </a:spcBef>
              <a:spcAft>
                <a:spcPts val="0"/>
              </a:spcAft>
              <a:buSzPts val="1100"/>
              <a:buNone/>
              <a:defRPr>
                <a:latin typeface="Source Sans Pro"/>
                <a:ea typeface="Source Sans Pro"/>
                <a:cs typeface="Source Sans Pro"/>
                <a:sym typeface="Source Sans Pro"/>
              </a:defRPr>
            </a:lvl8pPr>
            <a:lvl9pPr lvl="8" rtl="0">
              <a:spcBef>
                <a:spcPts val="0"/>
              </a:spcBef>
              <a:spcAft>
                <a:spcPts val="0"/>
              </a:spcAft>
              <a:buSzPts val="11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ard opsomming 1">
  <p:cSld name="CUSTOM_1">
    <p:spTree>
      <p:nvGrpSpPr>
        <p:cNvPr id="94" name="Shape 94"/>
        <p:cNvGrpSpPr/>
        <p:nvPr/>
      </p:nvGrpSpPr>
      <p:grpSpPr>
        <a:xfrm>
          <a:off x="0" y="0"/>
          <a:ext cx="0" cy="0"/>
          <a:chOff x="0" y="0"/>
          <a:chExt cx="0" cy="0"/>
        </a:xfrm>
      </p:grpSpPr>
      <p:sp>
        <p:nvSpPr>
          <p:cNvPr id="95" name="Google Shape;95;p10"/>
          <p:cNvSpPr txBox="1"/>
          <p:nvPr>
            <p:ph idx="1" type="body"/>
          </p:nvPr>
        </p:nvSpPr>
        <p:spPr>
          <a:xfrm>
            <a:off x="3998850" y="1795838"/>
            <a:ext cx="4585800" cy="1902900"/>
          </a:xfrm>
          <a:prstGeom prst="rect">
            <a:avLst/>
          </a:prstGeom>
        </p:spPr>
        <p:txBody>
          <a:bodyPr anchorCtr="0" anchor="t" bIns="34275" lIns="68575" spcFirstLastPara="1" rIns="68575" wrap="square" tIns="34275">
            <a:noAutofit/>
          </a:bodyPr>
          <a:lstStyle>
            <a:lvl1pPr indent="-355600" lvl="0" marL="457200" rtl="0">
              <a:lnSpc>
                <a:spcPct val="115000"/>
              </a:lnSpc>
              <a:spcBef>
                <a:spcPts val="0"/>
              </a:spcBef>
              <a:spcAft>
                <a:spcPts val="0"/>
              </a:spcAft>
              <a:buSzPts val="2000"/>
              <a:buChar char="•"/>
              <a:defRPr/>
            </a:lvl1pPr>
            <a:lvl2pPr indent="-342900" lvl="1" marL="914400" rtl="0">
              <a:lnSpc>
                <a:spcPct val="115000"/>
              </a:lnSpc>
              <a:spcBef>
                <a:spcPts val="400"/>
              </a:spcBef>
              <a:spcAft>
                <a:spcPts val="0"/>
              </a:spcAft>
              <a:buSzPts val="1800"/>
              <a:buChar char="•"/>
              <a:defRPr/>
            </a:lvl2pPr>
            <a:lvl3pPr indent="-342900" lvl="2" marL="1371600" rtl="0">
              <a:lnSpc>
                <a:spcPct val="115000"/>
              </a:lnSpc>
              <a:spcBef>
                <a:spcPts val="400"/>
              </a:spcBef>
              <a:spcAft>
                <a:spcPts val="0"/>
              </a:spcAft>
              <a:buSzPts val="1800"/>
              <a:buChar char="•"/>
              <a:defRPr/>
            </a:lvl3pPr>
            <a:lvl4pPr indent="-317500" lvl="3" marL="1828800" rtl="0">
              <a:lnSpc>
                <a:spcPct val="115000"/>
              </a:lnSpc>
              <a:spcBef>
                <a:spcPts val="400"/>
              </a:spcBef>
              <a:spcAft>
                <a:spcPts val="0"/>
              </a:spcAft>
              <a:buSzPts val="1400"/>
              <a:buChar char="•"/>
              <a:defRPr/>
            </a:lvl4pPr>
            <a:lvl5pPr indent="-317500" lvl="4" marL="2286000" rtl="0">
              <a:lnSpc>
                <a:spcPct val="115000"/>
              </a:lnSpc>
              <a:spcBef>
                <a:spcPts val="400"/>
              </a:spcBef>
              <a:spcAft>
                <a:spcPts val="0"/>
              </a:spcAft>
              <a:buSzPts val="1400"/>
              <a:buChar char="•"/>
              <a:defRPr/>
            </a:lvl5pPr>
            <a:lvl6pPr indent="-317500" lvl="5" marL="2743200" rtl="0">
              <a:lnSpc>
                <a:spcPct val="115000"/>
              </a:lnSpc>
              <a:spcBef>
                <a:spcPts val="400"/>
              </a:spcBef>
              <a:spcAft>
                <a:spcPts val="0"/>
              </a:spcAft>
              <a:buSzPts val="1400"/>
              <a:buChar char="•"/>
              <a:defRPr/>
            </a:lvl6pPr>
            <a:lvl7pPr indent="-317500" lvl="6" marL="3200400" rtl="0">
              <a:lnSpc>
                <a:spcPct val="115000"/>
              </a:lnSpc>
              <a:spcBef>
                <a:spcPts val="400"/>
              </a:spcBef>
              <a:spcAft>
                <a:spcPts val="0"/>
              </a:spcAft>
              <a:buSzPts val="1400"/>
              <a:buChar char="•"/>
              <a:defRPr/>
            </a:lvl7pPr>
            <a:lvl8pPr indent="-317500" lvl="7" marL="3657600" rtl="0">
              <a:lnSpc>
                <a:spcPct val="115000"/>
              </a:lnSpc>
              <a:spcBef>
                <a:spcPts val="400"/>
              </a:spcBef>
              <a:spcAft>
                <a:spcPts val="0"/>
              </a:spcAft>
              <a:buSzPts val="1400"/>
              <a:buChar char="•"/>
              <a:defRPr/>
            </a:lvl8pPr>
            <a:lvl9pPr indent="-317500" lvl="8" marL="4114800" rtl="0">
              <a:lnSpc>
                <a:spcPct val="115000"/>
              </a:lnSpc>
              <a:spcBef>
                <a:spcPts val="400"/>
              </a:spcBef>
              <a:spcAft>
                <a:spcPts val="0"/>
              </a:spcAft>
              <a:buSzPts val="1400"/>
              <a:buChar char="•"/>
              <a:defRPr/>
            </a:lvl9pPr>
          </a:lstStyle>
          <a:p/>
        </p:txBody>
      </p:sp>
      <p:sp>
        <p:nvSpPr>
          <p:cNvPr id="96" name="Google Shape;96;p10"/>
          <p:cNvSpPr txBox="1"/>
          <p:nvPr>
            <p:ph type="title"/>
          </p:nvPr>
        </p:nvSpPr>
        <p:spPr>
          <a:xfrm>
            <a:off x="814444" y="1252838"/>
            <a:ext cx="3407400" cy="408900"/>
          </a:xfrm>
          <a:prstGeom prst="rect">
            <a:avLst/>
          </a:prstGeom>
        </p:spPr>
        <p:txBody>
          <a:bodyPr anchorCtr="0" anchor="b" bIns="34275" lIns="68575" spcFirstLastPara="1" rIns="68575" wrap="square" tIns="34275">
            <a:noAutofit/>
          </a:bodyPr>
          <a:lstStyle>
            <a:lvl1pPr lvl="0" rtl="0" algn="r">
              <a:spcBef>
                <a:spcPts val="0"/>
              </a:spcBef>
              <a:spcAft>
                <a:spcPts val="0"/>
              </a:spcAft>
              <a:buClr>
                <a:srgbClr val="0097A9"/>
              </a:buClr>
              <a:buSzPts val="2300"/>
              <a:buFont typeface="Source Sans Pro"/>
              <a:buNone/>
              <a:defRPr b="1" sz="2300">
                <a:solidFill>
                  <a:srgbClr val="0097A9"/>
                </a:solidFill>
                <a:latin typeface="Source Sans Pro"/>
                <a:ea typeface="Source Sans Pro"/>
                <a:cs typeface="Source Sans Pro"/>
                <a:sym typeface="Source Sans Pro"/>
              </a:defRPr>
            </a:lvl1pPr>
            <a:lvl2pPr lvl="1" rtl="0">
              <a:spcBef>
                <a:spcPts val="0"/>
              </a:spcBef>
              <a:spcAft>
                <a:spcPts val="0"/>
              </a:spcAft>
              <a:buSzPts val="1100"/>
              <a:buNone/>
              <a:defRPr>
                <a:latin typeface="Source Sans Pro"/>
                <a:ea typeface="Source Sans Pro"/>
                <a:cs typeface="Source Sans Pro"/>
                <a:sym typeface="Source Sans Pro"/>
              </a:defRPr>
            </a:lvl2pPr>
            <a:lvl3pPr lvl="2" rtl="0">
              <a:spcBef>
                <a:spcPts val="0"/>
              </a:spcBef>
              <a:spcAft>
                <a:spcPts val="0"/>
              </a:spcAft>
              <a:buSzPts val="1100"/>
              <a:buNone/>
              <a:defRPr>
                <a:latin typeface="Source Sans Pro"/>
                <a:ea typeface="Source Sans Pro"/>
                <a:cs typeface="Source Sans Pro"/>
                <a:sym typeface="Source Sans Pro"/>
              </a:defRPr>
            </a:lvl3pPr>
            <a:lvl4pPr lvl="3" rtl="0">
              <a:spcBef>
                <a:spcPts val="0"/>
              </a:spcBef>
              <a:spcAft>
                <a:spcPts val="0"/>
              </a:spcAft>
              <a:buSzPts val="1100"/>
              <a:buNone/>
              <a:defRPr>
                <a:latin typeface="Source Sans Pro"/>
                <a:ea typeface="Source Sans Pro"/>
                <a:cs typeface="Source Sans Pro"/>
                <a:sym typeface="Source Sans Pro"/>
              </a:defRPr>
            </a:lvl4pPr>
            <a:lvl5pPr lvl="4" rtl="0">
              <a:spcBef>
                <a:spcPts val="0"/>
              </a:spcBef>
              <a:spcAft>
                <a:spcPts val="0"/>
              </a:spcAft>
              <a:buSzPts val="1100"/>
              <a:buNone/>
              <a:defRPr>
                <a:latin typeface="Source Sans Pro"/>
                <a:ea typeface="Source Sans Pro"/>
                <a:cs typeface="Source Sans Pro"/>
                <a:sym typeface="Source Sans Pro"/>
              </a:defRPr>
            </a:lvl5pPr>
            <a:lvl6pPr lvl="5" rtl="0">
              <a:spcBef>
                <a:spcPts val="0"/>
              </a:spcBef>
              <a:spcAft>
                <a:spcPts val="0"/>
              </a:spcAft>
              <a:buSzPts val="1100"/>
              <a:buNone/>
              <a:defRPr>
                <a:latin typeface="Source Sans Pro"/>
                <a:ea typeface="Source Sans Pro"/>
                <a:cs typeface="Source Sans Pro"/>
                <a:sym typeface="Source Sans Pro"/>
              </a:defRPr>
            </a:lvl6pPr>
            <a:lvl7pPr lvl="6" rtl="0">
              <a:spcBef>
                <a:spcPts val="0"/>
              </a:spcBef>
              <a:spcAft>
                <a:spcPts val="0"/>
              </a:spcAft>
              <a:buSzPts val="1100"/>
              <a:buNone/>
              <a:defRPr>
                <a:latin typeface="Source Sans Pro"/>
                <a:ea typeface="Source Sans Pro"/>
                <a:cs typeface="Source Sans Pro"/>
                <a:sym typeface="Source Sans Pro"/>
              </a:defRPr>
            </a:lvl7pPr>
            <a:lvl8pPr lvl="7" rtl="0">
              <a:spcBef>
                <a:spcPts val="0"/>
              </a:spcBef>
              <a:spcAft>
                <a:spcPts val="0"/>
              </a:spcAft>
              <a:buSzPts val="1100"/>
              <a:buNone/>
              <a:defRPr>
                <a:latin typeface="Source Sans Pro"/>
                <a:ea typeface="Source Sans Pro"/>
                <a:cs typeface="Source Sans Pro"/>
                <a:sym typeface="Source Sans Pro"/>
              </a:defRPr>
            </a:lvl8pPr>
            <a:lvl9pPr lvl="8" rtl="0">
              <a:spcBef>
                <a:spcPts val="0"/>
              </a:spcBef>
              <a:spcAft>
                <a:spcPts val="0"/>
              </a:spcAft>
              <a:buSzPts val="1100"/>
              <a:buNone/>
              <a:defRPr>
                <a:latin typeface="Source Sans Pro"/>
                <a:ea typeface="Source Sans Pro"/>
                <a:cs typeface="Source Sans Pro"/>
                <a:sym typeface="Source Sans Pro"/>
              </a:defRPr>
            </a:lvl9pPr>
          </a:lstStyle>
          <a:p/>
        </p:txBody>
      </p:sp>
      <p:pic>
        <p:nvPicPr>
          <p:cNvPr id="97" name="Google Shape;97;p10"/>
          <p:cNvPicPr preferRelativeResize="0"/>
          <p:nvPr/>
        </p:nvPicPr>
        <p:blipFill>
          <a:blip r:embed="rId2">
            <a:alphaModFix/>
          </a:blip>
          <a:stretch>
            <a:fillRect/>
          </a:stretch>
        </p:blipFill>
        <p:spPr>
          <a:xfrm flipH="1">
            <a:off x="8612743" y="4183607"/>
            <a:ext cx="803149" cy="802726"/>
          </a:xfrm>
          <a:prstGeom prst="rect">
            <a:avLst/>
          </a:prstGeom>
          <a:noFill/>
          <a:ln>
            <a:noFill/>
          </a:ln>
        </p:spPr>
      </p:pic>
      <p:pic>
        <p:nvPicPr>
          <p:cNvPr id="98" name="Google Shape;98;p10"/>
          <p:cNvPicPr preferRelativeResize="0"/>
          <p:nvPr/>
        </p:nvPicPr>
        <p:blipFill>
          <a:blip r:embed="rId3">
            <a:alphaModFix/>
          </a:blip>
          <a:stretch>
            <a:fillRect/>
          </a:stretch>
        </p:blipFill>
        <p:spPr>
          <a:xfrm>
            <a:off x="121900" y="96200"/>
            <a:ext cx="692551" cy="6925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0097A9"/>
              </a:buClr>
              <a:buSzPts val="3300"/>
              <a:buFont typeface="Source Sans Pro"/>
              <a:buNone/>
              <a:defRPr i="0" sz="3300" u="none" cap="none" strike="noStrike">
                <a:solidFill>
                  <a:srgbClr val="0097A9"/>
                </a:solidFill>
                <a:latin typeface="Source Sans Pro"/>
                <a:ea typeface="Source Sans Pro"/>
                <a:cs typeface="Source Sans Pro"/>
                <a:sym typeface="Source Sans Pro"/>
              </a:defRPr>
            </a:lvl1pPr>
            <a:lvl2pPr lvl="1" marR="0" rtl="0" algn="l">
              <a:lnSpc>
                <a:spcPct val="100000"/>
              </a:lnSpc>
              <a:spcBef>
                <a:spcPts val="0"/>
              </a:spcBef>
              <a:spcAft>
                <a:spcPts val="0"/>
              </a:spcAft>
              <a:buClr>
                <a:srgbClr val="000000"/>
              </a:buClr>
              <a:buSzPts val="1100"/>
              <a:buFont typeface="Source Sans Pro"/>
              <a:buNone/>
              <a:defRPr i="0" sz="1400" u="none" cap="none" strike="noStrike">
                <a:solidFill>
                  <a:srgbClr val="000000"/>
                </a:solidFill>
                <a:latin typeface="Source Sans Pro"/>
                <a:ea typeface="Source Sans Pro"/>
                <a:cs typeface="Source Sans Pro"/>
                <a:sym typeface="Source Sans Pro"/>
              </a:defRPr>
            </a:lvl2pPr>
            <a:lvl3pPr lvl="2" marR="0" rtl="0" algn="l">
              <a:lnSpc>
                <a:spcPct val="100000"/>
              </a:lnSpc>
              <a:spcBef>
                <a:spcPts val="0"/>
              </a:spcBef>
              <a:spcAft>
                <a:spcPts val="0"/>
              </a:spcAft>
              <a:buClr>
                <a:srgbClr val="000000"/>
              </a:buClr>
              <a:buSzPts val="1100"/>
              <a:buFont typeface="Source Sans Pro"/>
              <a:buNone/>
              <a:defRPr i="0" sz="1400" u="none" cap="none" strike="noStrike">
                <a:solidFill>
                  <a:srgbClr val="000000"/>
                </a:solidFill>
                <a:latin typeface="Source Sans Pro"/>
                <a:ea typeface="Source Sans Pro"/>
                <a:cs typeface="Source Sans Pro"/>
                <a:sym typeface="Source Sans Pro"/>
              </a:defRPr>
            </a:lvl3pPr>
            <a:lvl4pPr lvl="3" marR="0" rtl="0" algn="l">
              <a:lnSpc>
                <a:spcPct val="100000"/>
              </a:lnSpc>
              <a:spcBef>
                <a:spcPts val="0"/>
              </a:spcBef>
              <a:spcAft>
                <a:spcPts val="0"/>
              </a:spcAft>
              <a:buClr>
                <a:srgbClr val="000000"/>
              </a:buClr>
              <a:buSzPts val="1100"/>
              <a:buFont typeface="Source Sans Pro"/>
              <a:buNone/>
              <a:defRPr i="0" sz="1400" u="none" cap="none" strike="noStrike">
                <a:solidFill>
                  <a:srgbClr val="000000"/>
                </a:solidFill>
                <a:latin typeface="Source Sans Pro"/>
                <a:ea typeface="Source Sans Pro"/>
                <a:cs typeface="Source Sans Pro"/>
                <a:sym typeface="Source Sans Pro"/>
              </a:defRPr>
            </a:lvl4pPr>
            <a:lvl5pPr lvl="4" marR="0" rtl="0" algn="l">
              <a:lnSpc>
                <a:spcPct val="100000"/>
              </a:lnSpc>
              <a:spcBef>
                <a:spcPts val="0"/>
              </a:spcBef>
              <a:spcAft>
                <a:spcPts val="0"/>
              </a:spcAft>
              <a:buClr>
                <a:srgbClr val="000000"/>
              </a:buClr>
              <a:buSzPts val="1100"/>
              <a:buFont typeface="Source Sans Pro"/>
              <a:buNone/>
              <a:defRPr i="0" sz="1400" u="none" cap="none" strike="noStrike">
                <a:solidFill>
                  <a:srgbClr val="000000"/>
                </a:solidFill>
                <a:latin typeface="Source Sans Pro"/>
                <a:ea typeface="Source Sans Pro"/>
                <a:cs typeface="Source Sans Pro"/>
                <a:sym typeface="Source Sans Pro"/>
              </a:defRPr>
            </a:lvl5pPr>
            <a:lvl6pPr lvl="5" marR="0" rtl="0" algn="l">
              <a:lnSpc>
                <a:spcPct val="100000"/>
              </a:lnSpc>
              <a:spcBef>
                <a:spcPts val="0"/>
              </a:spcBef>
              <a:spcAft>
                <a:spcPts val="0"/>
              </a:spcAft>
              <a:buClr>
                <a:srgbClr val="000000"/>
              </a:buClr>
              <a:buSzPts val="1100"/>
              <a:buFont typeface="Source Sans Pro"/>
              <a:buNone/>
              <a:defRPr i="0" sz="1400" u="none" cap="none" strike="noStrike">
                <a:solidFill>
                  <a:srgbClr val="000000"/>
                </a:solidFill>
                <a:latin typeface="Source Sans Pro"/>
                <a:ea typeface="Source Sans Pro"/>
                <a:cs typeface="Source Sans Pro"/>
                <a:sym typeface="Source Sans Pro"/>
              </a:defRPr>
            </a:lvl6pPr>
            <a:lvl7pPr lvl="6" marR="0" rtl="0" algn="l">
              <a:lnSpc>
                <a:spcPct val="100000"/>
              </a:lnSpc>
              <a:spcBef>
                <a:spcPts val="0"/>
              </a:spcBef>
              <a:spcAft>
                <a:spcPts val="0"/>
              </a:spcAft>
              <a:buClr>
                <a:srgbClr val="000000"/>
              </a:buClr>
              <a:buSzPts val="1100"/>
              <a:buFont typeface="Source Sans Pro"/>
              <a:buNone/>
              <a:defRPr i="0" sz="1400" u="none" cap="none" strike="noStrike">
                <a:solidFill>
                  <a:srgbClr val="000000"/>
                </a:solidFill>
                <a:latin typeface="Source Sans Pro"/>
                <a:ea typeface="Source Sans Pro"/>
                <a:cs typeface="Source Sans Pro"/>
                <a:sym typeface="Source Sans Pro"/>
              </a:defRPr>
            </a:lvl7pPr>
            <a:lvl8pPr lvl="7" marR="0" rtl="0" algn="l">
              <a:lnSpc>
                <a:spcPct val="100000"/>
              </a:lnSpc>
              <a:spcBef>
                <a:spcPts val="0"/>
              </a:spcBef>
              <a:spcAft>
                <a:spcPts val="0"/>
              </a:spcAft>
              <a:buClr>
                <a:srgbClr val="000000"/>
              </a:buClr>
              <a:buSzPts val="1100"/>
              <a:buFont typeface="Source Sans Pro"/>
              <a:buNone/>
              <a:defRPr i="0" sz="1400" u="none" cap="none" strike="noStrike">
                <a:solidFill>
                  <a:srgbClr val="000000"/>
                </a:solidFill>
                <a:latin typeface="Source Sans Pro"/>
                <a:ea typeface="Source Sans Pro"/>
                <a:cs typeface="Source Sans Pro"/>
                <a:sym typeface="Source Sans Pro"/>
              </a:defRPr>
            </a:lvl8pPr>
            <a:lvl9pPr lvl="8" marR="0" rtl="0" algn="l">
              <a:lnSpc>
                <a:spcPct val="100000"/>
              </a:lnSpc>
              <a:spcBef>
                <a:spcPts val="0"/>
              </a:spcBef>
              <a:spcAft>
                <a:spcPts val="0"/>
              </a:spcAft>
              <a:buClr>
                <a:srgbClr val="000000"/>
              </a:buClr>
              <a:buSzPts val="1100"/>
              <a:buFont typeface="Source Sans Pro"/>
              <a:buNone/>
              <a:defRPr i="0" sz="1400" u="none" cap="none" strike="noStrike">
                <a:solidFill>
                  <a:srgbClr val="000000"/>
                </a:solidFill>
                <a:latin typeface="Source Sans Pro"/>
                <a:ea typeface="Source Sans Pro"/>
                <a:cs typeface="Source Sans Pro"/>
                <a:sym typeface="Source Sans Pro"/>
              </a:defRPr>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55600" lvl="0" marL="457200" marR="0" rtl="0" algn="l">
              <a:lnSpc>
                <a:spcPct val="90000"/>
              </a:lnSpc>
              <a:spcBef>
                <a:spcPts val="0"/>
              </a:spcBef>
              <a:spcAft>
                <a:spcPts val="0"/>
              </a:spcAft>
              <a:buClr>
                <a:srgbClr val="434343"/>
              </a:buClr>
              <a:buSzPts val="2000"/>
              <a:buFont typeface="Source Sans Pro"/>
              <a:buChar char="•"/>
              <a:defRPr b="1" i="0" sz="2000" u="none" cap="none" strike="noStrike">
                <a:solidFill>
                  <a:srgbClr val="434343"/>
                </a:solidFill>
                <a:latin typeface="Source Sans Pro"/>
                <a:ea typeface="Source Sans Pro"/>
                <a:cs typeface="Source Sans Pro"/>
                <a:sym typeface="Source Sans Pro"/>
              </a:defRPr>
            </a:lvl1pPr>
            <a:lvl2pPr indent="-342900" lvl="1" marL="914400" marR="0" rtl="0" algn="l">
              <a:lnSpc>
                <a:spcPct val="90000"/>
              </a:lnSpc>
              <a:spcBef>
                <a:spcPts val="400"/>
              </a:spcBef>
              <a:spcAft>
                <a:spcPts val="0"/>
              </a:spcAft>
              <a:buClr>
                <a:srgbClr val="434343"/>
              </a:buClr>
              <a:buSzPts val="1800"/>
              <a:buFont typeface="Source Sans Pro"/>
              <a:buChar char="•"/>
              <a:defRPr i="0" sz="1800" u="none" cap="none" strike="noStrike">
                <a:solidFill>
                  <a:srgbClr val="434343"/>
                </a:solidFill>
                <a:latin typeface="Source Sans Pro"/>
                <a:ea typeface="Source Sans Pro"/>
                <a:cs typeface="Source Sans Pro"/>
                <a:sym typeface="Source Sans Pro"/>
              </a:defRPr>
            </a:lvl2pPr>
            <a:lvl3pPr indent="-342900" lvl="2" marL="1371600" marR="0" rtl="0" algn="l">
              <a:lnSpc>
                <a:spcPct val="90000"/>
              </a:lnSpc>
              <a:spcBef>
                <a:spcPts val="400"/>
              </a:spcBef>
              <a:spcAft>
                <a:spcPts val="0"/>
              </a:spcAft>
              <a:buClr>
                <a:srgbClr val="434343"/>
              </a:buClr>
              <a:buSzPts val="1800"/>
              <a:buFont typeface="Source Sans Pro"/>
              <a:buChar char="•"/>
              <a:defRPr i="1" sz="1800" u="none" cap="none" strike="noStrike">
                <a:solidFill>
                  <a:srgbClr val="434343"/>
                </a:solidFill>
                <a:latin typeface="Source Sans Pro"/>
                <a:ea typeface="Source Sans Pro"/>
                <a:cs typeface="Source Sans Pro"/>
                <a:sym typeface="Source Sans Pro"/>
              </a:defRPr>
            </a:lvl3pPr>
            <a:lvl4pPr indent="-317500" lvl="3" marL="1828800" marR="0" rtl="0" algn="l">
              <a:lnSpc>
                <a:spcPct val="90000"/>
              </a:lnSpc>
              <a:spcBef>
                <a:spcPts val="400"/>
              </a:spcBef>
              <a:spcAft>
                <a:spcPts val="0"/>
              </a:spcAft>
              <a:buClr>
                <a:schemeClr val="lt1"/>
              </a:buClr>
              <a:buSzPts val="1400"/>
              <a:buFont typeface="Source Sans Pro"/>
              <a:buChar char="•"/>
              <a:defRPr i="0" sz="1400" u="none" cap="none" strike="noStrike">
                <a:solidFill>
                  <a:schemeClr val="lt1"/>
                </a:solidFill>
                <a:latin typeface="Source Sans Pro"/>
                <a:ea typeface="Source Sans Pro"/>
                <a:cs typeface="Source Sans Pro"/>
                <a:sym typeface="Source Sans Pro"/>
              </a:defRPr>
            </a:lvl4pPr>
            <a:lvl5pPr indent="-317500" lvl="4" marL="2286000" marR="0" rtl="0" algn="l">
              <a:lnSpc>
                <a:spcPct val="90000"/>
              </a:lnSpc>
              <a:spcBef>
                <a:spcPts val="400"/>
              </a:spcBef>
              <a:spcAft>
                <a:spcPts val="0"/>
              </a:spcAft>
              <a:buClr>
                <a:schemeClr val="lt1"/>
              </a:buClr>
              <a:buSzPts val="1400"/>
              <a:buFont typeface="Source Sans Pro"/>
              <a:buChar char="•"/>
              <a:defRPr i="0" sz="1400" u="none" cap="none" strike="noStrike">
                <a:solidFill>
                  <a:schemeClr val="lt1"/>
                </a:solidFill>
                <a:latin typeface="Source Sans Pro"/>
                <a:ea typeface="Source Sans Pro"/>
                <a:cs typeface="Source Sans Pro"/>
                <a:sym typeface="Source Sans Pro"/>
              </a:defRPr>
            </a:lvl5pPr>
            <a:lvl6pPr indent="-317500" lvl="5" marL="2743200" marR="0" rtl="0" algn="l">
              <a:lnSpc>
                <a:spcPct val="90000"/>
              </a:lnSpc>
              <a:spcBef>
                <a:spcPts val="400"/>
              </a:spcBef>
              <a:spcAft>
                <a:spcPts val="0"/>
              </a:spcAft>
              <a:buClr>
                <a:schemeClr val="lt1"/>
              </a:buClr>
              <a:buSzPts val="1400"/>
              <a:buFont typeface="Source Sans Pro"/>
              <a:buChar char="•"/>
              <a:defRPr i="0" sz="1400" u="none" cap="none" strike="noStrike">
                <a:solidFill>
                  <a:schemeClr val="lt1"/>
                </a:solidFill>
                <a:latin typeface="Source Sans Pro"/>
                <a:ea typeface="Source Sans Pro"/>
                <a:cs typeface="Source Sans Pro"/>
                <a:sym typeface="Source Sans Pro"/>
              </a:defRPr>
            </a:lvl6pPr>
            <a:lvl7pPr indent="-317500" lvl="6" marL="3200400" marR="0" rtl="0" algn="l">
              <a:lnSpc>
                <a:spcPct val="90000"/>
              </a:lnSpc>
              <a:spcBef>
                <a:spcPts val="400"/>
              </a:spcBef>
              <a:spcAft>
                <a:spcPts val="0"/>
              </a:spcAft>
              <a:buClr>
                <a:schemeClr val="lt1"/>
              </a:buClr>
              <a:buSzPts val="1400"/>
              <a:buFont typeface="Source Sans Pro"/>
              <a:buChar char="•"/>
              <a:defRPr i="0" sz="1400" u="none" cap="none" strike="noStrike">
                <a:solidFill>
                  <a:schemeClr val="lt1"/>
                </a:solidFill>
                <a:latin typeface="Source Sans Pro"/>
                <a:ea typeface="Source Sans Pro"/>
                <a:cs typeface="Source Sans Pro"/>
                <a:sym typeface="Source Sans Pro"/>
              </a:defRPr>
            </a:lvl7pPr>
            <a:lvl8pPr indent="-317500" lvl="7" marL="3657600" marR="0" rtl="0" algn="l">
              <a:lnSpc>
                <a:spcPct val="90000"/>
              </a:lnSpc>
              <a:spcBef>
                <a:spcPts val="400"/>
              </a:spcBef>
              <a:spcAft>
                <a:spcPts val="0"/>
              </a:spcAft>
              <a:buClr>
                <a:schemeClr val="lt1"/>
              </a:buClr>
              <a:buSzPts val="1400"/>
              <a:buFont typeface="Source Sans Pro"/>
              <a:buChar char="•"/>
              <a:defRPr i="0" sz="1400" u="none" cap="none" strike="noStrike">
                <a:solidFill>
                  <a:schemeClr val="lt1"/>
                </a:solidFill>
                <a:latin typeface="Source Sans Pro"/>
                <a:ea typeface="Source Sans Pro"/>
                <a:cs typeface="Source Sans Pro"/>
                <a:sym typeface="Source Sans Pro"/>
              </a:defRPr>
            </a:lvl8pPr>
            <a:lvl9pPr indent="-317500" lvl="8" marL="4114800" marR="0" rtl="0" algn="l">
              <a:lnSpc>
                <a:spcPct val="90000"/>
              </a:lnSpc>
              <a:spcBef>
                <a:spcPts val="400"/>
              </a:spcBef>
              <a:spcAft>
                <a:spcPts val="0"/>
              </a:spcAft>
              <a:buClr>
                <a:schemeClr val="lt1"/>
              </a:buClr>
              <a:buSzPts val="1400"/>
              <a:buFont typeface="Source Sans Pro"/>
              <a:buChar char="•"/>
              <a:defRPr i="0" sz="1400" u="none" cap="none" strike="noStrike">
                <a:solidFill>
                  <a:schemeClr val="lt1"/>
                </a:solidFill>
                <a:latin typeface="Source Sans Pro"/>
                <a:ea typeface="Source Sans Pro"/>
                <a:cs typeface="Source Sans Pro"/>
                <a:sym typeface="Source Sans Pro"/>
              </a:defRPr>
            </a:lvl9pPr>
          </a:lstStyle>
          <a:p/>
        </p:txBody>
      </p:sp>
      <p:sp>
        <p:nvSpPr>
          <p:cNvPr id="8" name="Google Shape;8;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43.png"/><Relationship Id="rId6"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hyperlink" Target="http://www.savewithcarsharing.be" TargetMode="External"/><Relationship Id="rId5"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35.png"/><Relationship Id="rId6"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58.png"/><Relationship Id="rId6"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hyperlink" Target="http://www.autodelen.net/nl/autodeeltest" TargetMode="External"/><Relationship Id="rId5" Type="http://schemas.openxmlformats.org/officeDocument/2006/relationships/image" Target="../media/image45.png"/><Relationship Id="rId6"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hyperlink" Target="https://www.autodelen.net/aanbod/" TargetMode="Externa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46.png"/><Relationship Id="rId9" Type="http://schemas.openxmlformats.org/officeDocument/2006/relationships/image" Target="../media/image49.png"/><Relationship Id="rId5" Type="http://schemas.openxmlformats.org/officeDocument/2006/relationships/image" Target="../media/image44.png"/><Relationship Id="rId6" Type="http://schemas.openxmlformats.org/officeDocument/2006/relationships/image" Target="../media/image50.png"/><Relationship Id="rId7" Type="http://schemas.openxmlformats.org/officeDocument/2006/relationships/image" Target="../media/image52.png"/><Relationship Id="rId8" Type="http://schemas.openxmlformats.org/officeDocument/2006/relationships/image" Target="../media/image56.png"/><Relationship Id="rId11" Type="http://schemas.openxmlformats.org/officeDocument/2006/relationships/image" Target="../media/image48.png"/><Relationship Id="rId10" Type="http://schemas.openxmlformats.org/officeDocument/2006/relationships/image" Target="../media/image47.png"/><Relationship Id="rId13" Type="http://schemas.openxmlformats.org/officeDocument/2006/relationships/image" Target="../media/image55.png"/><Relationship Id="rId12" Type="http://schemas.openxmlformats.org/officeDocument/2006/relationships/image" Target="../media/image51.png"/><Relationship Id="rId15" Type="http://schemas.openxmlformats.org/officeDocument/2006/relationships/image" Target="../media/image59.png"/><Relationship Id="rId14" Type="http://schemas.openxmlformats.org/officeDocument/2006/relationships/image" Target="../media/image57.png"/><Relationship Id="rId17" Type="http://schemas.openxmlformats.org/officeDocument/2006/relationships/image" Target="../media/image30.png"/><Relationship Id="rId16" Type="http://schemas.openxmlformats.org/officeDocument/2006/relationships/image" Target="../media/image60.png"/><Relationship Id="rId19" Type="http://schemas.openxmlformats.org/officeDocument/2006/relationships/image" Target="../media/image32.png"/><Relationship Id="rId18"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81.png"/><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63.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54.png"/><Relationship Id="rId9" Type="http://schemas.openxmlformats.org/officeDocument/2006/relationships/image" Target="../media/image56.png"/><Relationship Id="rId5" Type="http://schemas.openxmlformats.org/officeDocument/2006/relationships/image" Target="../media/image46.png"/><Relationship Id="rId6" Type="http://schemas.openxmlformats.org/officeDocument/2006/relationships/image" Target="../media/image44.png"/><Relationship Id="rId7" Type="http://schemas.openxmlformats.org/officeDocument/2006/relationships/image" Target="../media/image50.png"/><Relationship Id="rId8" Type="http://schemas.openxmlformats.org/officeDocument/2006/relationships/image" Target="../media/image52.png"/><Relationship Id="rId11" Type="http://schemas.openxmlformats.org/officeDocument/2006/relationships/image" Target="../media/image47.png"/><Relationship Id="rId10" Type="http://schemas.openxmlformats.org/officeDocument/2006/relationships/image" Target="../media/image49.png"/><Relationship Id="rId13" Type="http://schemas.openxmlformats.org/officeDocument/2006/relationships/image" Target="../media/image30.png"/><Relationship Id="rId12"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hyperlink" Target="https://cambio.be/nl-vla" TargetMode="External"/><Relationship Id="rId4" Type="http://schemas.openxmlformats.org/officeDocument/2006/relationships/image" Target="../media/image68.png"/><Relationship Id="rId9" Type="http://schemas.openxmlformats.org/officeDocument/2006/relationships/image" Target="../media/image70.png"/><Relationship Id="rId5" Type="http://schemas.openxmlformats.org/officeDocument/2006/relationships/image" Target="../media/image30.png"/><Relationship Id="rId6" Type="http://schemas.openxmlformats.org/officeDocument/2006/relationships/image" Target="../media/image23.png"/><Relationship Id="rId7" Type="http://schemas.openxmlformats.org/officeDocument/2006/relationships/image" Target="../media/image69.png"/><Relationship Id="rId8"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72.png"/><Relationship Id="rId6" Type="http://schemas.openxmlformats.org/officeDocument/2006/relationships/image" Target="../media/image75.png"/><Relationship Id="rId7" Type="http://schemas.openxmlformats.org/officeDocument/2006/relationships/image" Target="../media/image73.png"/><Relationship Id="rId8"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57.png"/><Relationship Id="rId6" Type="http://schemas.openxmlformats.org/officeDocument/2006/relationships/image" Target="../media/image31.png"/><Relationship Id="rId7"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hyperlink" Target="https://poppy.zendesk.com/hc/nl-be/articles/360016449920-Hoe-werkt-Poppy-" TargetMode="External"/><Relationship Id="rId4" Type="http://schemas.openxmlformats.org/officeDocument/2006/relationships/image" Target="../media/image68.png"/><Relationship Id="rId9" Type="http://schemas.openxmlformats.org/officeDocument/2006/relationships/image" Target="../media/image78.png"/><Relationship Id="rId5" Type="http://schemas.openxmlformats.org/officeDocument/2006/relationships/image" Target="../media/image31.png"/><Relationship Id="rId6" Type="http://schemas.openxmlformats.org/officeDocument/2006/relationships/image" Target="../media/image23.png"/><Relationship Id="rId7" Type="http://schemas.openxmlformats.org/officeDocument/2006/relationships/image" Target="../media/image77.png"/><Relationship Id="rId8"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hyperlink" Target="https://www.greenmobility.com/nl/nl/hoe-het-werkt/" TargetMode="External"/><Relationship Id="rId6" Type="http://schemas.openxmlformats.org/officeDocument/2006/relationships/image" Target="../media/image80.png"/><Relationship Id="rId7" Type="http://schemas.openxmlformats.org/officeDocument/2006/relationships/image" Target="../media/image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hyperlink" Target="https://www.greenmobility.com/nl/nl/hoe-het-werkt/" TargetMode="External"/><Relationship Id="rId5" Type="http://schemas.openxmlformats.org/officeDocument/2006/relationships/image" Target="../media/image80.png"/><Relationship Id="rId6"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hyperlink" Target="mailto:info@autodelen.ne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85.png"/><Relationship Id="rId6"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image" Target="../media/image85.png"/><Relationship Id="rId5" Type="http://schemas.openxmlformats.org/officeDocument/2006/relationships/image" Target="../media/image8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86.png"/><Relationship Id="rId4" Type="http://schemas.openxmlformats.org/officeDocument/2006/relationships/image" Target="../media/image32.png"/><Relationship Id="rId5"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3.png"/><Relationship Id="rId4" Type="http://schemas.openxmlformats.org/officeDocument/2006/relationships/image" Target="../media/image86.png"/><Relationship Id="rId5" Type="http://schemas.openxmlformats.org/officeDocument/2006/relationships/image" Target="../media/image84.png"/><Relationship Id="rId6"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8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23.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22.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hyperlink" Target="http://www.autodelen.net/nl/autodeeltest" TargetMode="External"/><Relationship Id="rId4" Type="http://schemas.openxmlformats.org/officeDocument/2006/relationships/image" Target="../media/image45.png"/><Relationship Id="rId5"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106.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hyperlink" Target="http://www.savewithcarsharing.be" TargetMode="External"/><Relationship Id="rId4" Type="http://schemas.openxmlformats.org/officeDocument/2006/relationships/image" Target="../media/image26.png"/><Relationship Id="rId5" Type="http://schemas.openxmlformats.org/officeDocument/2006/relationships/image" Target="../media/image10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hyperlink" Target="https://www.facebook.com/groups/wijautodelen" TargetMode="External"/><Relationship Id="rId4" Type="http://schemas.openxmlformats.org/officeDocument/2006/relationships/image" Target="../media/image95.png"/><Relationship Id="rId5" Type="http://schemas.openxmlformats.org/officeDocument/2006/relationships/image" Target="../media/image10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9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 Id="rId3" Type="http://schemas.openxmlformats.org/officeDocument/2006/relationships/image" Target="../media/image9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hyperlink" Target="https://www.autodelen.net/nl/nieuwsbrief/?utm_source=infosessie&amp;utm_medium=event" TargetMode="External"/><Relationship Id="rId4" Type="http://schemas.openxmlformats.org/officeDocument/2006/relationships/image" Target="../media/image23.png"/><Relationship Id="rId5" Type="http://schemas.openxmlformats.org/officeDocument/2006/relationships/image" Target="../media/image107.jpg"/><Relationship Id="rId6" Type="http://schemas.openxmlformats.org/officeDocument/2006/relationships/image" Target="../media/image103.jpg"/><Relationship Id="rId7" Type="http://schemas.openxmlformats.org/officeDocument/2006/relationships/image" Target="../media/image10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0.xml"/><Relationship Id="rId3" Type="http://schemas.openxmlformats.org/officeDocument/2006/relationships/hyperlink" Target="https://www.autodelen.net/nl/nieuwsbrief/" TargetMode="External"/><Relationship Id="rId4" Type="http://schemas.openxmlformats.org/officeDocument/2006/relationships/hyperlink" Target="https://www.facebook.com/autodelen.net" TargetMode="External"/><Relationship Id="rId9" Type="http://schemas.openxmlformats.org/officeDocument/2006/relationships/image" Target="../media/image99.png"/><Relationship Id="rId5" Type="http://schemas.openxmlformats.org/officeDocument/2006/relationships/image" Target="../media/image97.png"/><Relationship Id="rId6" Type="http://schemas.openxmlformats.org/officeDocument/2006/relationships/hyperlink" Target="https://www.instagram.com/autodelen_net/" TargetMode="External"/><Relationship Id="rId7" Type="http://schemas.openxmlformats.org/officeDocument/2006/relationships/image" Target="../media/image100.png"/><Relationship Id="rId8" Type="http://schemas.openxmlformats.org/officeDocument/2006/relationships/hyperlink" Target="https://twitter.com/Autodelen_ne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7"/>
          <p:cNvSpPr txBox="1"/>
          <p:nvPr>
            <p:ph type="ctrTitle"/>
          </p:nvPr>
        </p:nvSpPr>
        <p:spPr>
          <a:xfrm>
            <a:off x="4989394" y="1242525"/>
            <a:ext cx="3149400" cy="6087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None/>
            </a:pPr>
            <a:r>
              <a:rPr lang="nl"/>
              <a:t>INFOSESSIE</a:t>
            </a:r>
            <a:endParaRPr/>
          </a:p>
        </p:txBody>
      </p:sp>
      <p:sp>
        <p:nvSpPr>
          <p:cNvPr id="283" name="Google Shape;283;p37"/>
          <p:cNvSpPr txBox="1"/>
          <p:nvPr>
            <p:ph idx="2" type="subTitle"/>
          </p:nvPr>
        </p:nvSpPr>
        <p:spPr>
          <a:xfrm>
            <a:off x="5085075" y="1864763"/>
            <a:ext cx="2995800" cy="674400"/>
          </a:xfrm>
          <a:prstGeom prst="rect">
            <a:avLst/>
          </a:prstGeom>
        </p:spPr>
        <p:txBody>
          <a:bodyPr anchorCtr="0" anchor="t" bIns="34275" lIns="68575" spcFirstLastPara="1" rIns="68575" wrap="square" tIns="34275">
            <a:noAutofit/>
          </a:bodyPr>
          <a:lstStyle/>
          <a:p>
            <a:pPr indent="0" lvl="0" marL="0" rtl="0" algn="r">
              <a:spcBef>
                <a:spcPts val="0"/>
              </a:spcBef>
              <a:spcAft>
                <a:spcPts val="0"/>
              </a:spcAft>
              <a:buNone/>
            </a:pPr>
            <a:r>
              <a:rPr lang="nl"/>
              <a:t>Alles over autodelen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46"/>
          <p:cNvPicPr preferRelativeResize="0"/>
          <p:nvPr/>
        </p:nvPicPr>
        <p:blipFill>
          <a:blip r:embed="rId3">
            <a:alphaModFix/>
          </a:blip>
          <a:stretch>
            <a:fillRect/>
          </a:stretch>
        </p:blipFill>
        <p:spPr>
          <a:xfrm flipH="1" rot="2392534">
            <a:off x="4015438" y="-1925915"/>
            <a:ext cx="1013446" cy="8541306"/>
          </a:xfrm>
          <a:prstGeom prst="rect">
            <a:avLst/>
          </a:prstGeom>
          <a:noFill/>
          <a:ln>
            <a:noFill/>
          </a:ln>
        </p:spPr>
      </p:pic>
      <p:sp>
        <p:nvSpPr>
          <p:cNvPr id="358" name="Google Shape;358;p46"/>
          <p:cNvSpPr txBox="1"/>
          <p:nvPr>
            <p:ph idx="4294967295" type="title"/>
          </p:nvPr>
        </p:nvSpPr>
        <p:spPr>
          <a:xfrm>
            <a:off x="889956" y="325250"/>
            <a:ext cx="5606700" cy="414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nl" sz="2500">
                <a:latin typeface="Source Sans Pro"/>
                <a:ea typeface="Source Sans Pro"/>
                <a:cs typeface="Source Sans Pro"/>
                <a:sym typeface="Source Sans Pro"/>
              </a:rPr>
              <a:t>Autodelen in het straatbeeld</a:t>
            </a:r>
            <a:endParaRPr sz="2500">
              <a:latin typeface="Source Sans Pro"/>
              <a:ea typeface="Source Sans Pro"/>
              <a:cs typeface="Source Sans Pro"/>
              <a:sym typeface="Source Sans Pro"/>
            </a:endParaRPr>
          </a:p>
        </p:txBody>
      </p:sp>
      <p:pic>
        <p:nvPicPr>
          <p:cNvPr id="359" name="Google Shape;359;p46"/>
          <p:cNvPicPr preferRelativeResize="0"/>
          <p:nvPr/>
        </p:nvPicPr>
        <p:blipFill>
          <a:blip r:embed="rId4">
            <a:alphaModFix/>
          </a:blip>
          <a:stretch>
            <a:fillRect/>
          </a:stretch>
        </p:blipFill>
        <p:spPr>
          <a:xfrm>
            <a:off x="5957151" y="1926676"/>
            <a:ext cx="3001661" cy="1576873"/>
          </a:xfrm>
          <a:prstGeom prst="rect">
            <a:avLst/>
          </a:prstGeom>
          <a:noFill/>
          <a:ln>
            <a:noFill/>
          </a:ln>
        </p:spPr>
      </p:pic>
      <p:pic>
        <p:nvPicPr>
          <p:cNvPr id="360" name="Google Shape;360;p46"/>
          <p:cNvPicPr preferRelativeResize="0"/>
          <p:nvPr/>
        </p:nvPicPr>
        <p:blipFill>
          <a:blip r:embed="rId5">
            <a:alphaModFix/>
          </a:blip>
          <a:stretch>
            <a:fillRect/>
          </a:stretch>
        </p:blipFill>
        <p:spPr>
          <a:xfrm>
            <a:off x="185187" y="1926675"/>
            <a:ext cx="2436941" cy="1576873"/>
          </a:xfrm>
          <a:prstGeom prst="rect">
            <a:avLst/>
          </a:prstGeom>
          <a:noFill/>
          <a:ln>
            <a:noFill/>
          </a:ln>
        </p:spPr>
      </p:pic>
      <p:pic>
        <p:nvPicPr>
          <p:cNvPr id="361" name="Google Shape;361;p46"/>
          <p:cNvPicPr preferRelativeResize="0"/>
          <p:nvPr/>
        </p:nvPicPr>
        <p:blipFill rotWithShape="1">
          <a:blip r:embed="rId6">
            <a:alphaModFix/>
          </a:blip>
          <a:srcRect b="0" l="0" r="0" t="0"/>
          <a:stretch/>
        </p:blipFill>
        <p:spPr>
          <a:xfrm>
            <a:off x="2741452" y="1926675"/>
            <a:ext cx="3096363" cy="15768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descr="https://lh3.googleusercontent.com/ivtkAuMFZkVrzvZplyprPFmuu5H5dwZL9VVoCmLkwsJAHlvCpHyoV48luAnGwe_LYWN1YW1HChknlKTIGJKmOLJRMbLE7vHlnNu2Ld581yPflYLyTJ98CBXMD2dEc92ZyzR1Gp424p8" id="366" name="Google Shape;366;p47"/>
          <p:cNvPicPr preferRelativeResize="0"/>
          <p:nvPr/>
        </p:nvPicPr>
        <p:blipFill rotWithShape="1">
          <a:blip r:embed="rId3">
            <a:alphaModFix/>
          </a:blip>
          <a:srcRect b="0" l="0" r="0" t="0"/>
          <a:stretch/>
        </p:blipFill>
        <p:spPr>
          <a:xfrm>
            <a:off x="1747600" y="821375"/>
            <a:ext cx="5705475" cy="3500750"/>
          </a:xfrm>
          <a:prstGeom prst="rect">
            <a:avLst/>
          </a:prstGeom>
          <a:noFill/>
          <a:ln>
            <a:noFill/>
          </a:ln>
        </p:spPr>
      </p:pic>
      <p:sp>
        <p:nvSpPr>
          <p:cNvPr id="367" name="Google Shape;367;p47"/>
          <p:cNvSpPr/>
          <p:nvPr/>
        </p:nvSpPr>
        <p:spPr>
          <a:xfrm>
            <a:off x="4071275" y="2883875"/>
            <a:ext cx="535800" cy="52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368" name="Google Shape;368;p47"/>
          <p:cNvSpPr/>
          <p:nvPr/>
        </p:nvSpPr>
        <p:spPr>
          <a:xfrm>
            <a:off x="1826050" y="951800"/>
            <a:ext cx="535800" cy="52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369" name="Google Shape;369;p47"/>
          <p:cNvSpPr/>
          <p:nvPr/>
        </p:nvSpPr>
        <p:spPr>
          <a:xfrm>
            <a:off x="4607075" y="951800"/>
            <a:ext cx="535800" cy="52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370" name="Google Shape;370;p47"/>
          <p:cNvSpPr/>
          <p:nvPr/>
        </p:nvSpPr>
        <p:spPr>
          <a:xfrm>
            <a:off x="5908075" y="1704425"/>
            <a:ext cx="535800" cy="52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6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6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7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8"/>
          <p:cNvSpPr txBox="1"/>
          <p:nvPr>
            <p:ph type="title"/>
          </p:nvPr>
        </p:nvSpPr>
        <p:spPr>
          <a:xfrm>
            <a:off x="4420688" y="1252838"/>
            <a:ext cx="3255600" cy="408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b="0" lang="nl" sz="2500"/>
              <a:t>Kostprijs auto?</a:t>
            </a:r>
            <a:endParaRPr b="0" sz="2500"/>
          </a:p>
        </p:txBody>
      </p:sp>
      <p:sp>
        <p:nvSpPr>
          <p:cNvPr id="376" name="Google Shape;376;p48"/>
          <p:cNvSpPr txBox="1"/>
          <p:nvPr>
            <p:ph idx="1" type="subTitle"/>
          </p:nvPr>
        </p:nvSpPr>
        <p:spPr>
          <a:xfrm>
            <a:off x="4420700" y="1763375"/>
            <a:ext cx="4200600" cy="26409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nl" sz="1700">
                <a:solidFill>
                  <a:srgbClr val="666666"/>
                </a:solidFill>
              </a:rPr>
              <a:t>Hou rekening met:</a:t>
            </a:r>
            <a:endParaRPr sz="1700">
              <a:solidFill>
                <a:srgbClr val="666666"/>
              </a:solidFill>
            </a:endParaRPr>
          </a:p>
          <a:p>
            <a:pPr indent="0" lvl="0" marL="457200" rtl="0" algn="l">
              <a:lnSpc>
                <a:spcPct val="100000"/>
              </a:lnSpc>
              <a:spcBef>
                <a:spcPts val="0"/>
              </a:spcBef>
              <a:spcAft>
                <a:spcPts val="0"/>
              </a:spcAft>
              <a:buNone/>
            </a:pPr>
            <a:r>
              <a:rPr lang="nl" sz="1700">
                <a:solidFill>
                  <a:srgbClr val="666666"/>
                </a:solidFill>
              </a:rPr>
              <a:t>Aankoopprijs en inverkeersstelling</a:t>
            </a:r>
            <a:endParaRPr sz="1700">
              <a:solidFill>
                <a:srgbClr val="666666"/>
              </a:solidFill>
            </a:endParaRPr>
          </a:p>
          <a:p>
            <a:pPr indent="0" lvl="0" marL="457200" rtl="0" algn="l">
              <a:lnSpc>
                <a:spcPct val="100000"/>
              </a:lnSpc>
              <a:spcBef>
                <a:spcPts val="0"/>
              </a:spcBef>
              <a:spcAft>
                <a:spcPts val="0"/>
              </a:spcAft>
              <a:buNone/>
            </a:pPr>
            <a:r>
              <a:rPr lang="nl" sz="1700">
                <a:solidFill>
                  <a:srgbClr val="666666"/>
                </a:solidFill>
              </a:rPr>
              <a:t>Onderhoud: groot en klein</a:t>
            </a:r>
            <a:endParaRPr sz="1700">
              <a:solidFill>
                <a:srgbClr val="666666"/>
              </a:solidFill>
            </a:endParaRPr>
          </a:p>
          <a:p>
            <a:pPr indent="0" lvl="0" marL="457200" rtl="0" algn="l">
              <a:lnSpc>
                <a:spcPct val="100000"/>
              </a:lnSpc>
              <a:spcBef>
                <a:spcPts val="0"/>
              </a:spcBef>
              <a:spcAft>
                <a:spcPts val="0"/>
              </a:spcAft>
              <a:buNone/>
            </a:pPr>
            <a:r>
              <a:rPr lang="nl" sz="1700">
                <a:solidFill>
                  <a:srgbClr val="666666"/>
                </a:solidFill>
              </a:rPr>
              <a:t>(Her)keuring</a:t>
            </a:r>
            <a:endParaRPr sz="1700">
              <a:solidFill>
                <a:srgbClr val="666666"/>
              </a:solidFill>
            </a:endParaRPr>
          </a:p>
          <a:p>
            <a:pPr indent="0" lvl="0" marL="457200" rtl="0" algn="l">
              <a:lnSpc>
                <a:spcPct val="100000"/>
              </a:lnSpc>
              <a:spcBef>
                <a:spcPts val="0"/>
              </a:spcBef>
              <a:spcAft>
                <a:spcPts val="0"/>
              </a:spcAft>
              <a:buNone/>
            </a:pPr>
            <a:r>
              <a:rPr lang="nl" sz="1700">
                <a:solidFill>
                  <a:srgbClr val="666666"/>
                </a:solidFill>
              </a:rPr>
              <a:t>Verkeersbelasting</a:t>
            </a:r>
            <a:endParaRPr sz="1700">
              <a:solidFill>
                <a:srgbClr val="666666"/>
              </a:solidFill>
            </a:endParaRPr>
          </a:p>
          <a:p>
            <a:pPr indent="0" lvl="0" marL="457200" rtl="0" algn="l">
              <a:lnSpc>
                <a:spcPct val="100000"/>
              </a:lnSpc>
              <a:spcBef>
                <a:spcPts val="0"/>
              </a:spcBef>
              <a:spcAft>
                <a:spcPts val="0"/>
              </a:spcAft>
              <a:buNone/>
            </a:pPr>
            <a:r>
              <a:rPr lang="nl" sz="1700">
                <a:solidFill>
                  <a:srgbClr val="666666"/>
                </a:solidFill>
              </a:rPr>
              <a:t>Autoverzekering</a:t>
            </a:r>
            <a:endParaRPr sz="1700">
              <a:solidFill>
                <a:srgbClr val="666666"/>
              </a:solidFill>
            </a:endParaRPr>
          </a:p>
          <a:p>
            <a:pPr indent="0" lvl="0" marL="457200" rtl="0" algn="l">
              <a:lnSpc>
                <a:spcPct val="100000"/>
              </a:lnSpc>
              <a:spcBef>
                <a:spcPts val="0"/>
              </a:spcBef>
              <a:spcAft>
                <a:spcPts val="0"/>
              </a:spcAft>
              <a:buNone/>
            </a:pPr>
            <a:r>
              <a:rPr lang="nl" sz="1700">
                <a:solidFill>
                  <a:srgbClr val="666666"/>
                </a:solidFill>
              </a:rPr>
              <a:t>Herstellingen (slijtage, ongeval, ...)</a:t>
            </a:r>
            <a:endParaRPr sz="1700">
              <a:solidFill>
                <a:srgbClr val="666666"/>
              </a:solidFill>
            </a:endParaRPr>
          </a:p>
          <a:p>
            <a:pPr indent="0" lvl="0" marL="457200" rtl="0" algn="l">
              <a:lnSpc>
                <a:spcPct val="100000"/>
              </a:lnSpc>
              <a:spcBef>
                <a:spcPts val="0"/>
              </a:spcBef>
              <a:spcAft>
                <a:spcPts val="0"/>
              </a:spcAft>
              <a:buNone/>
            </a:pPr>
            <a:r>
              <a:rPr lang="nl" sz="1700">
                <a:solidFill>
                  <a:srgbClr val="666666"/>
                </a:solidFill>
              </a:rPr>
              <a:t>Brandstof</a:t>
            </a:r>
            <a:endParaRPr sz="1700">
              <a:solidFill>
                <a:srgbClr val="666666"/>
              </a:solidFill>
            </a:endParaRPr>
          </a:p>
          <a:p>
            <a:pPr indent="0" lvl="0" marL="457200" rtl="0" algn="l">
              <a:lnSpc>
                <a:spcPct val="100000"/>
              </a:lnSpc>
              <a:spcBef>
                <a:spcPts val="0"/>
              </a:spcBef>
              <a:spcAft>
                <a:spcPts val="0"/>
              </a:spcAft>
              <a:buNone/>
            </a:pPr>
            <a:r>
              <a:rPr lang="nl" sz="1700">
                <a:solidFill>
                  <a:srgbClr val="666666"/>
                </a:solidFill>
              </a:rPr>
              <a:t>Pechverhelping</a:t>
            </a:r>
            <a:endParaRPr sz="1700">
              <a:solidFill>
                <a:srgbClr val="666666"/>
              </a:solidFill>
            </a:endParaRPr>
          </a:p>
          <a:p>
            <a:pPr indent="0" lvl="0" marL="457200" rtl="0" algn="l">
              <a:lnSpc>
                <a:spcPct val="100000"/>
              </a:lnSpc>
              <a:spcBef>
                <a:spcPts val="0"/>
              </a:spcBef>
              <a:spcAft>
                <a:spcPts val="0"/>
              </a:spcAft>
              <a:buNone/>
            </a:pPr>
            <a:r>
              <a:rPr lang="nl" sz="1700">
                <a:solidFill>
                  <a:srgbClr val="666666"/>
                </a:solidFill>
              </a:rPr>
              <a:t>Parkeerkost</a:t>
            </a:r>
            <a:endParaRPr sz="1700">
              <a:solidFill>
                <a:srgbClr val="666666"/>
              </a:solidFill>
            </a:endParaRPr>
          </a:p>
          <a:p>
            <a:pPr indent="0" lvl="0" marL="457200" rtl="0" algn="l">
              <a:lnSpc>
                <a:spcPct val="100000"/>
              </a:lnSpc>
              <a:spcBef>
                <a:spcPts val="0"/>
              </a:spcBef>
              <a:spcAft>
                <a:spcPts val="0"/>
              </a:spcAft>
              <a:buNone/>
            </a:pPr>
            <a:r>
              <a:rPr lang="nl" sz="1800">
                <a:solidFill>
                  <a:srgbClr val="666666"/>
                </a:solidFill>
                <a:latin typeface="Source Sans Pro"/>
                <a:ea typeface="Source Sans Pro"/>
                <a:cs typeface="Source Sans Pro"/>
                <a:sym typeface="Source Sans Pro"/>
              </a:rPr>
              <a:t>…</a:t>
            </a:r>
            <a:endParaRPr sz="1800">
              <a:solidFill>
                <a:srgbClr val="666666"/>
              </a:solidFill>
              <a:latin typeface="Source Sans Pro"/>
              <a:ea typeface="Source Sans Pro"/>
              <a:cs typeface="Source Sans Pro"/>
              <a:sym typeface="Source Sans Pro"/>
            </a:endParaRPr>
          </a:p>
          <a:p>
            <a:pPr indent="0" lvl="0" marL="457200" rtl="0" algn="l">
              <a:lnSpc>
                <a:spcPct val="100000"/>
              </a:lnSpc>
              <a:spcBef>
                <a:spcPts val="0"/>
              </a:spcBef>
              <a:spcAft>
                <a:spcPts val="0"/>
              </a:spcAft>
              <a:buNone/>
            </a:pPr>
            <a:r>
              <a:rPr lang="nl" sz="1800">
                <a:solidFill>
                  <a:srgbClr val="666666"/>
                </a:solidFill>
                <a:latin typeface="Source Sans Pro"/>
                <a:ea typeface="Source Sans Pro"/>
                <a:cs typeface="Source Sans Pro"/>
                <a:sym typeface="Source Sans Pro"/>
              </a:rPr>
              <a:t> </a:t>
            </a:r>
            <a:endParaRPr sz="1800">
              <a:solidFill>
                <a:srgbClr val="666666"/>
              </a:solidFill>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sz="1800">
              <a:solidFill>
                <a:srgbClr val="666666"/>
              </a:solidFill>
              <a:latin typeface="Source Sans Pro"/>
              <a:ea typeface="Source Sans Pro"/>
              <a:cs typeface="Source Sans Pro"/>
              <a:sym typeface="Source Sans Pro"/>
            </a:endParaRPr>
          </a:p>
        </p:txBody>
      </p:sp>
      <p:pic>
        <p:nvPicPr>
          <p:cNvPr id="377" name="Google Shape;377;p48"/>
          <p:cNvPicPr preferRelativeResize="0"/>
          <p:nvPr/>
        </p:nvPicPr>
        <p:blipFill>
          <a:blip r:embed="rId3">
            <a:alphaModFix/>
          </a:blip>
          <a:stretch>
            <a:fillRect/>
          </a:stretch>
        </p:blipFill>
        <p:spPr>
          <a:xfrm flipH="1">
            <a:off x="4698101" y="2037963"/>
            <a:ext cx="238049" cy="238049"/>
          </a:xfrm>
          <a:prstGeom prst="rect">
            <a:avLst/>
          </a:prstGeom>
          <a:noFill/>
          <a:ln>
            <a:noFill/>
          </a:ln>
        </p:spPr>
      </p:pic>
      <p:pic>
        <p:nvPicPr>
          <p:cNvPr id="378" name="Google Shape;378;p48"/>
          <p:cNvPicPr preferRelativeResize="0"/>
          <p:nvPr/>
        </p:nvPicPr>
        <p:blipFill>
          <a:blip r:embed="rId3">
            <a:alphaModFix/>
          </a:blip>
          <a:stretch>
            <a:fillRect/>
          </a:stretch>
        </p:blipFill>
        <p:spPr>
          <a:xfrm flipH="1">
            <a:off x="4698101" y="4157425"/>
            <a:ext cx="238049" cy="238049"/>
          </a:xfrm>
          <a:prstGeom prst="rect">
            <a:avLst/>
          </a:prstGeom>
          <a:noFill/>
          <a:ln>
            <a:noFill/>
          </a:ln>
        </p:spPr>
      </p:pic>
      <p:pic>
        <p:nvPicPr>
          <p:cNvPr id="379" name="Google Shape;379;p48"/>
          <p:cNvPicPr preferRelativeResize="0"/>
          <p:nvPr/>
        </p:nvPicPr>
        <p:blipFill>
          <a:blip r:embed="rId3">
            <a:alphaModFix/>
          </a:blip>
          <a:stretch>
            <a:fillRect/>
          </a:stretch>
        </p:blipFill>
        <p:spPr>
          <a:xfrm flipH="1">
            <a:off x="4698101" y="2311709"/>
            <a:ext cx="238049" cy="238049"/>
          </a:xfrm>
          <a:prstGeom prst="rect">
            <a:avLst/>
          </a:prstGeom>
          <a:noFill/>
          <a:ln>
            <a:noFill/>
          </a:ln>
        </p:spPr>
      </p:pic>
      <p:pic>
        <p:nvPicPr>
          <p:cNvPr id="380" name="Google Shape;380;p48"/>
          <p:cNvPicPr preferRelativeResize="0"/>
          <p:nvPr/>
        </p:nvPicPr>
        <p:blipFill>
          <a:blip r:embed="rId3">
            <a:alphaModFix/>
          </a:blip>
          <a:stretch>
            <a:fillRect/>
          </a:stretch>
        </p:blipFill>
        <p:spPr>
          <a:xfrm flipH="1">
            <a:off x="4698101" y="2585419"/>
            <a:ext cx="238049" cy="238049"/>
          </a:xfrm>
          <a:prstGeom prst="rect">
            <a:avLst/>
          </a:prstGeom>
          <a:noFill/>
          <a:ln>
            <a:noFill/>
          </a:ln>
        </p:spPr>
      </p:pic>
      <p:pic>
        <p:nvPicPr>
          <p:cNvPr id="381" name="Google Shape;381;p48"/>
          <p:cNvPicPr preferRelativeResize="0"/>
          <p:nvPr/>
        </p:nvPicPr>
        <p:blipFill>
          <a:blip r:embed="rId3">
            <a:alphaModFix/>
          </a:blip>
          <a:stretch>
            <a:fillRect/>
          </a:stretch>
        </p:blipFill>
        <p:spPr>
          <a:xfrm flipH="1">
            <a:off x="4698101" y="2859166"/>
            <a:ext cx="238049" cy="238049"/>
          </a:xfrm>
          <a:prstGeom prst="rect">
            <a:avLst/>
          </a:prstGeom>
          <a:noFill/>
          <a:ln>
            <a:noFill/>
          </a:ln>
        </p:spPr>
      </p:pic>
      <p:pic>
        <p:nvPicPr>
          <p:cNvPr id="382" name="Google Shape;382;p48"/>
          <p:cNvPicPr preferRelativeResize="0"/>
          <p:nvPr/>
        </p:nvPicPr>
        <p:blipFill>
          <a:blip r:embed="rId3">
            <a:alphaModFix/>
          </a:blip>
          <a:stretch>
            <a:fillRect/>
          </a:stretch>
        </p:blipFill>
        <p:spPr>
          <a:xfrm flipH="1">
            <a:off x="4698101" y="3102513"/>
            <a:ext cx="238049" cy="238049"/>
          </a:xfrm>
          <a:prstGeom prst="rect">
            <a:avLst/>
          </a:prstGeom>
          <a:noFill/>
          <a:ln>
            <a:noFill/>
          </a:ln>
        </p:spPr>
      </p:pic>
      <p:pic>
        <p:nvPicPr>
          <p:cNvPr id="383" name="Google Shape;383;p48"/>
          <p:cNvPicPr preferRelativeResize="0"/>
          <p:nvPr/>
        </p:nvPicPr>
        <p:blipFill>
          <a:blip r:embed="rId3">
            <a:alphaModFix/>
          </a:blip>
          <a:stretch>
            <a:fillRect/>
          </a:stretch>
        </p:blipFill>
        <p:spPr>
          <a:xfrm flipH="1">
            <a:off x="4698101" y="3378472"/>
            <a:ext cx="238049" cy="238049"/>
          </a:xfrm>
          <a:prstGeom prst="rect">
            <a:avLst/>
          </a:prstGeom>
          <a:noFill/>
          <a:ln>
            <a:noFill/>
          </a:ln>
        </p:spPr>
      </p:pic>
      <p:pic>
        <p:nvPicPr>
          <p:cNvPr id="384" name="Google Shape;384;p48"/>
          <p:cNvPicPr preferRelativeResize="0"/>
          <p:nvPr/>
        </p:nvPicPr>
        <p:blipFill>
          <a:blip r:embed="rId3">
            <a:alphaModFix/>
          </a:blip>
          <a:stretch>
            <a:fillRect/>
          </a:stretch>
        </p:blipFill>
        <p:spPr>
          <a:xfrm flipH="1">
            <a:off x="4698101" y="3654456"/>
            <a:ext cx="238049" cy="238049"/>
          </a:xfrm>
          <a:prstGeom prst="rect">
            <a:avLst/>
          </a:prstGeom>
          <a:noFill/>
          <a:ln>
            <a:noFill/>
          </a:ln>
        </p:spPr>
      </p:pic>
      <p:pic>
        <p:nvPicPr>
          <p:cNvPr id="385" name="Google Shape;385;p48"/>
          <p:cNvPicPr preferRelativeResize="0"/>
          <p:nvPr/>
        </p:nvPicPr>
        <p:blipFill>
          <a:blip r:embed="rId3">
            <a:alphaModFix/>
          </a:blip>
          <a:stretch>
            <a:fillRect/>
          </a:stretch>
        </p:blipFill>
        <p:spPr>
          <a:xfrm flipH="1">
            <a:off x="4698101" y="3897766"/>
            <a:ext cx="238049" cy="238049"/>
          </a:xfrm>
          <a:prstGeom prst="rect">
            <a:avLst/>
          </a:prstGeom>
          <a:noFill/>
          <a:ln>
            <a:noFill/>
          </a:ln>
        </p:spPr>
      </p:pic>
      <p:pic>
        <p:nvPicPr>
          <p:cNvPr id="386" name="Google Shape;386;p48"/>
          <p:cNvPicPr preferRelativeResize="0"/>
          <p:nvPr/>
        </p:nvPicPr>
        <p:blipFill>
          <a:blip r:embed="rId3">
            <a:alphaModFix/>
          </a:blip>
          <a:stretch>
            <a:fillRect/>
          </a:stretch>
        </p:blipFill>
        <p:spPr>
          <a:xfrm flipH="1">
            <a:off x="4698101" y="4417075"/>
            <a:ext cx="238049" cy="238049"/>
          </a:xfrm>
          <a:prstGeom prst="rect">
            <a:avLst/>
          </a:prstGeom>
          <a:noFill/>
          <a:ln>
            <a:noFill/>
          </a:ln>
        </p:spPr>
      </p:pic>
      <p:sp>
        <p:nvSpPr>
          <p:cNvPr id="387" name="Google Shape;387;p48"/>
          <p:cNvSpPr txBox="1"/>
          <p:nvPr/>
        </p:nvSpPr>
        <p:spPr>
          <a:xfrm>
            <a:off x="4420700" y="556250"/>
            <a:ext cx="4076100" cy="6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900">
                <a:solidFill>
                  <a:srgbClr val="00966C"/>
                </a:solidFill>
                <a:latin typeface="Source Sans Pro"/>
                <a:ea typeface="Source Sans Pro"/>
                <a:cs typeface="Source Sans Pro"/>
                <a:sym typeface="Source Sans Pro"/>
              </a:rPr>
              <a:t>ONGEVEER </a:t>
            </a:r>
            <a:r>
              <a:rPr lang="nl" sz="1900">
                <a:solidFill>
                  <a:srgbClr val="00966C"/>
                </a:solidFill>
                <a:latin typeface="Source Sans Pro"/>
                <a:ea typeface="Source Sans Pro"/>
                <a:cs typeface="Source Sans Pro"/>
                <a:sym typeface="Source Sans Pro"/>
              </a:rPr>
              <a:t>7000 EURO</a:t>
            </a:r>
            <a:r>
              <a:rPr lang="nl" sz="1900">
                <a:solidFill>
                  <a:srgbClr val="00966C"/>
                </a:solidFill>
                <a:latin typeface="Source Sans Pro"/>
                <a:ea typeface="Source Sans Pro"/>
                <a:cs typeface="Source Sans Pro"/>
                <a:sym typeface="Source Sans Pro"/>
              </a:rPr>
              <a:t> PER JAAR!</a:t>
            </a:r>
            <a:endParaRPr sz="1900">
              <a:solidFill>
                <a:srgbClr val="00966C"/>
              </a:solidFill>
              <a:latin typeface="Source Sans Pro"/>
              <a:ea typeface="Source Sans Pro"/>
              <a:cs typeface="Source Sans Pro"/>
              <a:sym typeface="Source Sans Pro"/>
            </a:endParaRPr>
          </a:p>
        </p:txBody>
      </p:sp>
      <p:sp>
        <p:nvSpPr>
          <p:cNvPr id="388" name="Google Shape;388;p48"/>
          <p:cNvSpPr/>
          <p:nvPr/>
        </p:nvSpPr>
        <p:spPr>
          <a:xfrm>
            <a:off x="4985800" y="1014650"/>
            <a:ext cx="327600" cy="238200"/>
          </a:xfrm>
          <a:prstGeom prst="upArrow">
            <a:avLst>
              <a:gd fmla="val 50000" name="adj1"/>
              <a:gd fmla="val 50000" name="adj2"/>
            </a:avLst>
          </a:prstGeom>
          <a:solidFill>
            <a:srgbClr val="FBDD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9" name="Google Shape;389;p48"/>
          <p:cNvPicPr preferRelativeResize="0"/>
          <p:nvPr/>
        </p:nvPicPr>
        <p:blipFill>
          <a:blip r:embed="rId4">
            <a:alphaModFix/>
          </a:blip>
          <a:stretch>
            <a:fillRect/>
          </a:stretch>
        </p:blipFill>
        <p:spPr>
          <a:xfrm>
            <a:off x="2069017" y="934725"/>
            <a:ext cx="1927909" cy="34695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9"/>
          <p:cNvSpPr txBox="1"/>
          <p:nvPr>
            <p:ph type="title"/>
          </p:nvPr>
        </p:nvSpPr>
        <p:spPr>
          <a:xfrm>
            <a:off x="4420688" y="1252838"/>
            <a:ext cx="3255600" cy="408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b="0" lang="nl" sz="2500"/>
              <a:t>Bereken het zelf</a:t>
            </a:r>
            <a:endParaRPr b="0" sz="2500"/>
          </a:p>
        </p:txBody>
      </p:sp>
      <p:pic>
        <p:nvPicPr>
          <p:cNvPr id="395" name="Google Shape;395;p49"/>
          <p:cNvPicPr preferRelativeResize="0"/>
          <p:nvPr>
            <p:ph idx="2" type="pic"/>
          </p:nvPr>
        </p:nvPicPr>
        <p:blipFill rotWithShape="1">
          <a:blip r:embed="rId3">
            <a:alphaModFix/>
          </a:blip>
          <a:srcRect b="0" l="25009" r="25009" t="0"/>
          <a:stretch/>
        </p:blipFill>
        <p:spPr>
          <a:xfrm>
            <a:off x="448849" y="931850"/>
            <a:ext cx="3540901" cy="3472499"/>
          </a:xfrm>
          <a:prstGeom prst="rect">
            <a:avLst/>
          </a:prstGeom>
        </p:spPr>
      </p:pic>
      <p:sp>
        <p:nvSpPr>
          <p:cNvPr id="396" name="Google Shape;396;p49"/>
          <p:cNvSpPr txBox="1"/>
          <p:nvPr>
            <p:ph idx="1" type="subTitle"/>
          </p:nvPr>
        </p:nvSpPr>
        <p:spPr>
          <a:xfrm>
            <a:off x="4420700" y="1763375"/>
            <a:ext cx="3185400" cy="26409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nl"/>
              <a:t>op </a:t>
            </a:r>
            <a:r>
              <a:rPr lang="nl" u="sng">
                <a:solidFill>
                  <a:schemeClr val="hlink"/>
                </a:solidFill>
                <a:hlinkClick r:id="rId4"/>
              </a:rPr>
              <a:t>www.savewithcarsharing.be</a:t>
            </a:r>
            <a:endParaRPr/>
          </a:p>
        </p:txBody>
      </p:sp>
      <p:pic>
        <p:nvPicPr>
          <p:cNvPr id="397" name="Google Shape;397;p49"/>
          <p:cNvPicPr preferRelativeResize="0"/>
          <p:nvPr/>
        </p:nvPicPr>
        <p:blipFill>
          <a:blip r:embed="rId5">
            <a:alphaModFix/>
          </a:blip>
          <a:stretch>
            <a:fillRect/>
          </a:stretch>
        </p:blipFill>
        <p:spPr>
          <a:xfrm>
            <a:off x="2887575" y="3293825"/>
            <a:ext cx="1102175" cy="1110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50"/>
          <p:cNvPicPr preferRelativeResize="0"/>
          <p:nvPr/>
        </p:nvPicPr>
        <p:blipFill rotWithShape="1">
          <a:blip r:embed="rId3">
            <a:alphaModFix/>
          </a:blip>
          <a:srcRect b="5798" l="524" r="524" t="5407"/>
          <a:stretch/>
        </p:blipFill>
        <p:spPr>
          <a:xfrm>
            <a:off x="0" y="720400"/>
            <a:ext cx="2101524" cy="4080926"/>
          </a:xfrm>
          <a:prstGeom prst="rect">
            <a:avLst/>
          </a:prstGeom>
          <a:noFill/>
          <a:ln>
            <a:noFill/>
          </a:ln>
        </p:spPr>
      </p:pic>
      <p:pic>
        <p:nvPicPr>
          <p:cNvPr id="403" name="Google Shape;403;p50"/>
          <p:cNvPicPr preferRelativeResize="0"/>
          <p:nvPr/>
        </p:nvPicPr>
        <p:blipFill rotWithShape="1">
          <a:blip r:embed="rId4">
            <a:alphaModFix/>
          </a:blip>
          <a:srcRect b="5975" l="2375" r="1052" t="6787"/>
          <a:stretch/>
        </p:blipFill>
        <p:spPr>
          <a:xfrm>
            <a:off x="4452012" y="719400"/>
            <a:ext cx="2144313" cy="4192151"/>
          </a:xfrm>
          <a:prstGeom prst="rect">
            <a:avLst/>
          </a:prstGeom>
          <a:noFill/>
          <a:ln>
            <a:noFill/>
          </a:ln>
        </p:spPr>
      </p:pic>
      <p:pic>
        <p:nvPicPr>
          <p:cNvPr id="404" name="Google Shape;404;p50"/>
          <p:cNvPicPr preferRelativeResize="0"/>
          <p:nvPr/>
        </p:nvPicPr>
        <p:blipFill rotWithShape="1">
          <a:blip r:embed="rId5">
            <a:alphaModFix/>
          </a:blip>
          <a:srcRect b="5970" l="496" r="2180" t="5970"/>
          <a:stretch/>
        </p:blipFill>
        <p:spPr>
          <a:xfrm>
            <a:off x="2206950" y="686150"/>
            <a:ext cx="2101524" cy="4115176"/>
          </a:xfrm>
          <a:prstGeom prst="rect">
            <a:avLst/>
          </a:prstGeom>
          <a:noFill/>
          <a:ln>
            <a:noFill/>
          </a:ln>
        </p:spPr>
      </p:pic>
      <p:pic>
        <p:nvPicPr>
          <p:cNvPr id="405" name="Google Shape;405;p50"/>
          <p:cNvPicPr preferRelativeResize="0"/>
          <p:nvPr/>
        </p:nvPicPr>
        <p:blipFill rotWithShape="1">
          <a:blip r:embed="rId6">
            <a:alphaModFix/>
          </a:blip>
          <a:srcRect b="6733" l="1632" r="0" t="6724"/>
          <a:stretch/>
        </p:blipFill>
        <p:spPr>
          <a:xfrm>
            <a:off x="6771925" y="757875"/>
            <a:ext cx="2136575" cy="41151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51"/>
          <p:cNvPicPr preferRelativeResize="0"/>
          <p:nvPr/>
        </p:nvPicPr>
        <p:blipFill>
          <a:blip r:embed="rId3">
            <a:alphaModFix/>
          </a:blip>
          <a:stretch>
            <a:fillRect/>
          </a:stretch>
        </p:blipFill>
        <p:spPr>
          <a:xfrm>
            <a:off x="842825" y="2216112"/>
            <a:ext cx="1183526" cy="1269650"/>
          </a:xfrm>
          <a:prstGeom prst="rect">
            <a:avLst/>
          </a:prstGeom>
          <a:noFill/>
          <a:ln>
            <a:noFill/>
          </a:ln>
        </p:spPr>
      </p:pic>
      <p:pic>
        <p:nvPicPr>
          <p:cNvPr id="411" name="Google Shape;411;p51"/>
          <p:cNvPicPr preferRelativeResize="0"/>
          <p:nvPr/>
        </p:nvPicPr>
        <p:blipFill rotWithShape="1">
          <a:blip r:embed="rId4">
            <a:alphaModFix/>
          </a:blip>
          <a:srcRect b="0" l="19563" r="14634" t="0"/>
          <a:stretch/>
        </p:blipFill>
        <p:spPr>
          <a:xfrm>
            <a:off x="2658250" y="2216113"/>
            <a:ext cx="1253175" cy="1269650"/>
          </a:xfrm>
          <a:prstGeom prst="rect">
            <a:avLst/>
          </a:prstGeom>
          <a:noFill/>
          <a:ln>
            <a:noFill/>
          </a:ln>
        </p:spPr>
      </p:pic>
      <p:pic>
        <p:nvPicPr>
          <p:cNvPr id="412" name="Google Shape;412;p51"/>
          <p:cNvPicPr preferRelativeResize="0"/>
          <p:nvPr/>
        </p:nvPicPr>
        <p:blipFill>
          <a:blip r:embed="rId5">
            <a:alphaModFix/>
          </a:blip>
          <a:stretch>
            <a:fillRect/>
          </a:stretch>
        </p:blipFill>
        <p:spPr>
          <a:xfrm>
            <a:off x="4482375" y="2216113"/>
            <a:ext cx="2257160" cy="1269650"/>
          </a:xfrm>
          <a:prstGeom prst="rect">
            <a:avLst/>
          </a:prstGeom>
          <a:noFill/>
          <a:ln>
            <a:noFill/>
          </a:ln>
        </p:spPr>
      </p:pic>
      <p:pic>
        <p:nvPicPr>
          <p:cNvPr id="413" name="Google Shape;413;p51"/>
          <p:cNvPicPr preferRelativeResize="0"/>
          <p:nvPr/>
        </p:nvPicPr>
        <p:blipFill rotWithShape="1">
          <a:blip r:embed="rId6">
            <a:alphaModFix/>
          </a:blip>
          <a:srcRect b="4550" l="0" r="0" t="-4549"/>
          <a:stretch/>
        </p:blipFill>
        <p:spPr>
          <a:xfrm>
            <a:off x="7022650" y="2185863"/>
            <a:ext cx="883050" cy="1330150"/>
          </a:xfrm>
          <a:prstGeom prst="rect">
            <a:avLst/>
          </a:prstGeom>
          <a:noFill/>
          <a:ln>
            <a:noFill/>
          </a:ln>
        </p:spPr>
      </p:pic>
      <p:sp>
        <p:nvSpPr>
          <p:cNvPr id="414" name="Google Shape;414;p51"/>
          <p:cNvSpPr txBox="1"/>
          <p:nvPr/>
        </p:nvSpPr>
        <p:spPr>
          <a:xfrm>
            <a:off x="-12" y="1627488"/>
            <a:ext cx="3000000" cy="420300"/>
          </a:xfrm>
          <a:prstGeom prst="rect">
            <a:avLst/>
          </a:prstGeom>
          <a:noFill/>
          <a:ln>
            <a:noFill/>
          </a:ln>
        </p:spPr>
        <p:txBody>
          <a:bodyPr anchorCtr="0" anchor="t" bIns="91425" lIns="91425" spcFirstLastPara="1" rIns="91425" wrap="square" tIns="91425">
            <a:spAutoFit/>
          </a:bodyPr>
          <a:lstStyle/>
          <a:p>
            <a:pPr indent="0" lvl="0" marL="457200" rtl="0" algn="l">
              <a:lnSpc>
                <a:spcPct val="90000"/>
              </a:lnSpc>
              <a:spcBef>
                <a:spcPts val="0"/>
              </a:spcBef>
              <a:spcAft>
                <a:spcPts val="0"/>
              </a:spcAft>
              <a:buNone/>
            </a:pPr>
            <a:r>
              <a:rPr lang="nl" sz="1700">
                <a:solidFill>
                  <a:srgbClr val="434343"/>
                </a:solidFill>
                <a:latin typeface="Source Sans Pro"/>
                <a:ea typeface="Source Sans Pro"/>
                <a:cs typeface="Source Sans Pro"/>
                <a:sym typeface="Source Sans Pro"/>
              </a:rPr>
              <a:t> Kostenbesparend</a:t>
            </a:r>
            <a:endParaRPr>
              <a:latin typeface="Source Sans Pro"/>
              <a:ea typeface="Source Sans Pro"/>
              <a:cs typeface="Source Sans Pro"/>
              <a:sym typeface="Source Sans Pro"/>
            </a:endParaRPr>
          </a:p>
        </p:txBody>
      </p:sp>
      <p:sp>
        <p:nvSpPr>
          <p:cNvPr id="415" name="Google Shape;415;p51"/>
          <p:cNvSpPr txBox="1"/>
          <p:nvPr/>
        </p:nvSpPr>
        <p:spPr>
          <a:xfrm>
            <a:off x="1590538" y="1627488"/>
            <a:ext cx="3000000" cy="4203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0"/>
              </a:spcBef>
              <a:spcAft>
                <a:spcPts val="0"/>
              </a:spcAft>
              <a:buNone/>
            </a:pPr>
            <a:r>
              <a:rPr lang="nl" sz="1700">
                <a:solidFill>
                  <a:srgbClr val="434343"/>
                </a:solidFill>
                <a:latin typeface="Source Sans Pro"/>
                <a:ea typeface="Source Sans Pro"/>
                <a:cs typeface="Source Sans Pro"/>
                <a:sym typeface="Source Sans Pro"/>
              </a:rPr>
              <a:t> Meer beweging</a:t>
            </a:r>
            <a:endParaRPr>
              <a:latin typeface="Source Sans Pro"/>
              <a:ea typeface="Source Sans Pro"/>
              <a:cs typeface="Source Sans Pro"/>
              <a:sym typeface="Source Sans Pro"/>
            </a:endParaRPr>
          </a:p>
        </p:txBody>
      </p:sp>
      <p:sp>
        <p:nvSpPr>
          <p:cNvPr id="416" name="Google Shape;416;p51"/>
          <p:cNvSpPr txBox="1"/>
          <p:nvPr/>
        </p:nvSpPr>
        <p:spPr>
          <a:xfrm>
            <a:off x="4590538" y="1627488"/>
            <a:ext cx="30000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nl" sz="1700">
                <a:solidFill>
                  <a:srgbClr val="434343"/>
                </a:solidFill>
                <a:latin typeface="Source Sans Pro"/>
                <a:ea typeface="Source Sans Pro"/>
                <a:cs typeface="Source Sans Pro"/>
                <a:sym typeface="Source Sans Pro"/>
              </a:rPr>
              <a:t>Auto op maat </a:t>
            </a:r>
            <a:endParaRPr>
              <a:latin typeface="Source Sans Pro"/>
              <a:ea typeface="Source Sans Pro"/>
              <a:cs typeface="Source Sans Pro"/>
              <a:sym typeface="Source Sans Pro"/>
            </a:endParaRPr>
          </a:p>
        </p:txBody>
      </p:sp>
      <p:sp>
        <p:nvSpPr>
          <p:cNvPr id="417" name="Google Shape;417;p51"/>
          <p:cNvSpPr txBox="1"/>
          <p:nvPr/>
        </p:nvSpPr>
        <p:spPr>
          <a:xfrm>
            <a:off x="6913863" y="1627488"/>
            <a:ext cx="30000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nl" sz="1700">
                <a:solidFill>
                  <a:srgbClr val="434343"/>
                </a:solidFill>
                <a:latin typeface="Source Sans Pro"/>
                <a:ea typeface="Source Sans Pro"/>
                <a:cs typeface="Source Sans Pro"/>
                <a:sym typeface="Source Sans Pro"/>
              </a:rPr>
              <a:t>Parkeer voordelen</a:t>
            </a:r>
            <a:endParaRPr>
              <a:latin typeface="Source Sans Pro"/>
              <a:ea typeface="Source Sans Pro"/>
              <a:cs typeface="Source Sans Pro"/>
              <a:sym typeface="Source Sans Pro"/>
            </a:endParaRPr>
          </a:p>
        </p:txBody>
      </p:sp>
      <p:sp>
        <p:nvSpPr>
          <p:cNvPr id="418" name="Google Shape;418;p51"/>
          <p:cNvSpPr txBox="1"/>
          <p:nvPr/>
        </p:nvSpPr>
        <p:spPr>
          <a:xfrm>
            <a:off x="-3014175" y="272450"/>
            <a:ext cx="7402800" cy="5310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lang="nl" sz="2500">
                <a:solidFill>
                  <a:srgbClr val="0097A9"/>
                </a:solidFill>
                <a:latin typeface="Source Sans Pro"/>
                <a:ea typeface="Source Sans Pro"/>
                <a:cs typeface="Source Sans Pro"/>
                <a:sym typeface="Source Sans Pro"/>
              </a:rPr>
              <a:t>Voordelen van autodelen</a:t>
            </a:r>
            <a:endParaRPr sz="2500">
              <a:solidFill>
                <a:srgbClr val="0097A9"/>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2"/>
          <p:cNvSpPr txBox="1"/>
          <p:nvPr>
            <p:ph idx="1" type="subTitle"/>
          </p:nvPr>
        </p:nvSpPr>
        <p:spPr>
          <a:xfrm>
            <a:off x="1374125" y="1739075"/>
            <a:ext cx="2792100" cy="2640900"/>
          </a:xfrm>
          <a:prstGeom prst="rect">
            <a:avLst/>
          </a:prstGeom>
        </p:spPr>
        <p:txBody>
          <a:bodyPr anchorCtr="0" anchor="t" bIns="34275" lIns="68575" spcFirstLastPara="1" rIns="68575" wrap="square" tIns="34275">
            <a:noAutofit/>
          </a:bodyPr>
          <a:lstStyle/>
          <a:p>
            <a:pPr indent="-336550" lvl="0" marL="457200" rtl="0" algn="l">
              <a:spcBef>
                <a:spcPts val="0"/>
              </a:spcBef>
              <a:spcAft>
                <a:spcPts val="0"/>
              </a:spcAft>
              <a:buClr>
                <a:srgbClr val="595959"/>
              </a:buClr>
              <a:buSzPts val="1700"/>
              <a:buChar char="-"/>
            </a:pPr>
            <a:r>
              <a:rPr lang="nl" sz="1700">
                <a:solidFill>
                  <a:srgbClr val="595959"/>
                </a:solidFill>
              </a:rPr>
              <a:t>I</a:t>
            </a:r>
            <a:r>
              <a:rPr lang="nl" sz="1700">
                <a:solidFill>
                  <a:srgbClr val="595959"/>
                </a:solidFill>
              </a:rPr>
              <a:t>mpact op het klimaat</a:t>
            </a:r>
            <a:endParaRPr sz="1700">
              <a:solidFill>
                <a:srgbClr val="595959"/>
              </a:solidFill>
            </a:endParaRPr>
          </a:p>
          <a:p>
            <a:pPr indent="-317500" lvl="0" marL="457200" rtl="0" algn="l">
              <a:spcBef>
                <a:spcPts val="0"/>
              </a:spcBef>
              <a:spcAft>
                <a:spcPts val="0"/>
              </a:spcAft>
              <a:buClr>
                <a:srgbClr val="595959"/>
              </a:buClr>
              <a:buSzPts val="1400"/>
              <a:buChar char="-"/>
            </a:pPr>
            <a:r>
              <a:rPr lang="nl" sz="1700">
                <a:solidFill>
                  <a:srgbClr val="595959"/>
                </a:solidFill>
              </a:rPr>
              <a:t>Meer publieke ruimte</a:t>
            </a:r>
            <a:r>
              <a:rPr lang="nl" sz="1400">
                <a:solidFill>
                  <a:srgbClr val="595959"/>
                </a:solidFill>
              </a:rPr>
              <a:t> </a:t>
            </a:r>
            <a:endParaRPr sz="1400">
              <a:solidFill>
                <a:srgbClr val="595959"/>
              </a:solidFill>
            </a:endParaRPr>
          </a:p>
          <a:p>
            <a:pPr indent="-336550" lvl="0" marL="457200" rtl="0" algn="l">
              <a:spcBef>
                <a:spcPts val="0"/>
              </a:spcBef>
              <a:spcAft>
                <a:spcPts val="0"/>
              </a:spcAft>
              <a:buClr>
                <a:srgbClr val="595959"/>
              </a:buClr>
              <a:buSzPts val="1700"/>
              <a:buChar char="-"/>
            </a:pPr>
            <a:r>
              <a:rPr lang="nl" sz="1700">
                <a:solidFill>
                  <a:srgbClr val="595959"/>
                </a:solidFill>
              </a:rPr>
              <a:t>Modal Shift </a:t>
            </a:r>
            <a:endParaRPr sz="1700">
              <a:solidFill>
                <a:srgbClr val="595959"/>
              </a:solidFill>
            </a:endParaRPr>
          </a:p>
          <a:p>
            <a:pPr indent="0" lvl="0" marL="0" rtl="0" algn="l">
              <a:spcBef>
                <a:spcPts val="0"/>
              </a:spcBef>
              <a:spcAft>
                <a:spcPts val="0"/>
              </a:spcAft>
              <a:buNone/>
            </a:pPr>
            <a:r>
              <a:t/>
            </a:r>
            <a:endParaRPr sz="1600">
              <a:solidFill>
                <a:srgbClr val="595959"/>
              </a:solidFill>
            </a:endParaRPr>
          </a:p>
        </p:txBody>
      </p:sp>
      <p:pic>
        <p:nvPicPr>
          <p:cNvPr id="424" name="Google Shape;424;p52"/>
          <p:cNvPicPr preferRelativeResize="0"/>
          <p:nvPr/>
        </p:nvPicPr>
        <p:blipFill>
          <a:blip r:embed="rId3">
            <a:alphaModFix/>
          </a:blip>
          <a:stretch>
            <a:fillRect/>
          </a:stretch>
        </p:blipFill>
        <p:spPr>
          <a:xfrm flipH="1">
            <a:off x="4572001" y="1794998"/>
            <a:ext cx="199224" cy="199224"/>
          </a:xfrm>
          <a:prstGeom prst="rect">
            <a:avLst/>
          </a:prstGeom>
          <a:noFill/>
          <a:ln>
            <a:noFill/>
          </a:ln>
        </p:spPr>
      </p:pic>
      <p:pic>
        <p:nvPicPr>
          <p:cNvPr id="425" name="Google Shape;425;p52"/>
          <p:cNvPicPr preferRelativeResize="0"/>
          <p:nvPr/>
        </p:nvPicPr>
        <p:blipFill>
          <a:blip r:embed="rId3">
            <a:alphaModFix/>
          </a:blip>
          <a:stretch>
            <a:fillRect/>
          </a:stretch>
        </p:blipFill>
        <p:spPr>
          <a:xfrm flipH="1">
            <a:off x="4572001" y="1994223"/>
            <a:ext cx="199224" cy="199224"/>
          </a:xfrm>
          <a:prstGeom prst="rect">
            <a:avLst/>
          </a:prstGeom>
          <a:noFill/>
          <a:ln>
            <a:noFill/>
          </a:ln>
        </p:spPr>
      </p:pic>
      <p:sp>
        <p:nvSpPr>
          <p:cNvPr id="426" name="Google Shape;426;p52"/>
          <p:cNvSpPr txBox="1"/>
          <p:nvPr/>
        </p:nvSpPr>
        <p:spPr>
          <a:xfrm>
            <a:off x="870600" y="272800"/>
            <a:ext cx="7402800" cy="53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nl" sz="2500">
                <a:solidFill>
                  <a:srgbClr val="0097A9"/>
                </a:solidFill>
                <a:latin typeface="Source Sans Pro"/>
                <a:ea typeface="Source Sans Pro"/>
                <a:cs typeface="Source Sans Pro"/>
                <a:sym typeface="Source Sans Pro"/>
              </a:rPr>
              <a:t>Voordelen van autodelen voor samenleving</a:t>
            </a:r>
            <a:endParaRPr sz="2500">
              <a:solidFill>
                <a:srgbClr val="0097A9"/>
              </a:solidFill>
              <a:latin typeface="Source Sans Pro"/>
              <a:ea typeface="Source Sans Pro"/>
              <a:cs typeface="Source Sans Pro"/>
              <a:sym typeface="Source Sans Pro"/>
            </a:endParaRPr>
          </a:p>
        </p:txBody>
      </p:sp>
      <p:pic>
        <p:nvPicPr>
          <p:cNvPr id="427" name="Google Shape;427;p52"/>
          <p:cNvPicPr preferRelativeResize="0"/>
          <p:nvPr/>
        </p:nvPicPr>
        <p:blipFill rotWithShape="1">
          <a:blip r:embed="rId4">
            <a:alphaModFix/>
          </a:blip>
          <a:srcRect b="10942" l="6202" r="6185" t="9591"/>
          <a:stretch/>
        </p:blipFill>
        <p:spPr>
          <a:xfrm>
            <a:off x="4420914" y="1451650"/>
            <a:ext cx="3588003" cy="2301252"/>
          </a:xfrm>
          <a:prstGeom prst="rect">
            <a:avLst/>
          </a:prstGeom>
          <a:noFill/>
          <a:ln>
            <a:noFill/>
          </a:ln>
        </p:spPr>
      </p:pic>
      <p:pic>
        <p:nvPicPr>
          <p:cNvPr id="428" name="Google Shape;428;p52"/>
          <p:cNvPicPr preferRelativeResize="0"/>
          <p:nvPr/>
        </p:nvPicPr>
        <p:blipFill>
          <a:blip r:embed="rId3">
            <a:alphaModFix/>
          </a:blip>
          <a:stretch>
            <a:fillRect/>
          </a:stretch>
        </p:blipFill>
        <p:spPr>
          <a:xfrm flipH="1">
            <a:off x="1518726" y="1763375"/>
            <a:ext cx="238049" cy="238049"/>
          </a:xfrm>
          <a:prstGeom prst="rect">
            <a:avLst/>
          </a:prstGeom>
          <a:noFill/>
          <a:ln>
            <a:noFill/>
          </a:ln>
        </p:spPr>
      </p:pic>
      <p:pic>
        <p:nvPicPr>
          <p:cNvPr id="429" name="Google Shape;429;p52"/>
          <p:cNvPicPr preferRelativeResize="0"/>
          <p:nvPr/>
        </p:nvPicPr>
        <p:blipFill>
          <a:blip r:embed="rId3">
            <a:alphaModFix/>
          </a:blip>
          <a:stretch>
            <a:fillRect/>
          </a:stretch>
        </p:blipFill>
        <p:spPr>
          <a:xfrm flipH="1">
            <a:off x="1518726" y="2001425"/>
            <a:ext cx="238049" cy="238049"/>
          </a:xfrm>
          <a:prstGeom prst="rect">
            <a:avLst/>
          </a:prstGeom>
          <a:noFill/>
          <a:ln>
            <a:noFill/>
          </a:ln>
        </p:spPr>
      </p:pic>
      <p:sp>
        <p:nvSpPr>
          <p:cNvPr id="430" name="Google Shape;430;p52"/>
          <p:cNvSpPr/>
          <p:nvPr/>
        </p:nvSpPr>
        <p:spPr>
          <a:xfrm>
            <a:off x="2226000" y="3053000"/>
            <a:ext cx="2118600" cy="614700"/>
          </a:xfrm>
          <a:prstGeom prst="rect">
            <a:avLst/>
          </a:prstGeom>
          <a:solidFill>
            <a:schemeClr val="lt1"/>
          </a:solidFill>
          <a:ln cap="flat" cmpd="sng" w="28575">
            <a:solidFill>
              <a:srgbClr val="FBDD4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a:solidFill>
                <a:srgbClr val="434343"/>
              </a:solidFill>
              <a:latin typeface="Source Sans Pro"/>
              <a:ea typeface="Source Sans Pro"/>
              <a:cs typeface="Source Sans Pro"/>
              <a:sym typeface="Source Sans Pro"/>
            </a:endParaRPr>
          </a:p>
          <a:p>
            <a:pPr indent="0" lvl="0" marL="0" rtl="0" algn="ctr">
              <a:lnSpc>
                <a:spcPct val="90000"/>
              </a:lnSpc>
              <a:spcBef>
                <a:spcPts val="0"/>
              </a:spcBef>
              <a:spcAft>
                <a:spcPts val="0"/>
              </a:spcAft>
              <a:buClr>
                <a:schemeClr val="dk1"/>
              </a:buClr>
              <a:buSzPts val="1100"/>
              <a:buFont typeface="Arial"/>
              <a:buNone/>
            </a:pPr>
            <a:r>
              <a:rPr lang="nl">
                <a:solidFill>
                  <a:srgbClr val="666666"/>
                </a:solidFill>
                <a:latin typeface="Source Sans Pro"/>
                <a:ea typeface="Source Sans Pro"/>
                <a:cs typeface="Source Sans Pro"/>
                <a:sym typeface="Source Sans Pro"/>
              </a:rPr>
              <a:t> want 1 deelauto vervangt 3 tot 10 privéwagens!</a:t>
            </a:r>
            <a:endParaRPr>
              <a:solidFill>
                <a:srgbClr val="666666"/>
              </a:solidFill>
              <a:latin typeface="Source Sans Pro"/>
              <a:ea typeface="Source Sans Pro"/>
              <a:cs typeface="Source Sans Pro"/>
              <a:sym typeface="Source Sans Pro"/>
            </a:endParaRPr>
          </a:p>
          <a:p>
            <a:pPr indent="0" lvl="0" marL="0" rtl="0" algn="ctr">
              <a:spcBef>
                <a:spcPts val="0"/>
              </a:spcBef>
              <a:spcAft>
                <a:spcPts val="0"/>
              </a:spcAft>
              <a:buNone/>
            </a:pPr>
            <a:r>
              <a:t/>
            </a:r>
            <a:endParaRPr>
              <a:latin typeface="Source Sans Pro"/>
              <a:ea typeface="Source Sans Pro"/>
              <a:cs typeface="Source Sans Pro"/>
              <a:sym typeface="Source Sans Pro"/>
            </a:endParaRPr>
          </a:p>
        </p:txBody>
      </p:sp>
      <p:pic>
        <p:nvPicPr>
          <p:cNvPr id="431" name="Google Shape;431;p52"/>
          <p:cNvPicPr preferRelativeResize="0"/>
          <p:nvPr/>
        </p:nvPicPr>
        <p:blipFill>
          <a:blip r:embed="rId3">
            <a:alphaModFix/>
          </a:blip>
          <a:stretch>
            <a:fillRect/>
          </a:stretch>
        </p:blipFill>
        <p:spPr>
          <a:xfrm flipH="1">
            <a:off x="1518726" y="2239475"/>
            <a:ext cx="238049" cy="238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3"/>
          <p:cNvSpPr txBox="1"/>
          <p:nvPr>
            <p:ph idx="1" type="subTitle"/>
          </p:nvPr>
        </p:nvSpPr>
        <p:spPr>
          <a:xfrm>
            <a:off x="4373007" y="1766875"/>
            <a:ext cx="4280700" cy="2640900"/>
          </a:xfrm>
          <a:prstGeom prst="rect">
            <a:avLst/>
          </a:prstGeom>
        </p:spPr>
        <p:txBody>
          <a:bodyPr anchorCtr="0" anchor="t" bIns="34275" lIns="68575" spcFirstLastPara="1" rIns="68575" wrap="square" tIns="34275">
            <a:noAutofit/>
          </a:bodyPr>
          <a:lstStyle/>
          <a:p>
            <a:pPr indent="-336550" lvl="0" marL="457200" rtl="0" algn="l">
              <a:spcBef>
                <a:spcPts val="0"/>
              </a:spcBef>
              <a:spcAft>
                <a:spcPts val="0"/>
              </a:spcAft>
              <a:buClr>
                <a:srgbClr val="595959"/>
              </a:buClr>
              <a:buSzPts val="1700"/>
              <a:buChar char="-"/>
            </a:pPr>
            <a:r>
              <a:rPr lang="nl" sz="1700">
                <a:solidFill>
                  <a:srgbClr val="595959"/>
                </a:solidFill>
              </a:rPr>
              <a:t>&lt;12.000km/jaar</a:t>
            </a:r>
            <a:endParaRPr sz="1700">
              <a:solidFill>
                <a:srgbClr val="595959"/>
              </a:solidFill>
            </a:endParaRPr>
          </a:p>
          <a:p>
            <a:pPr indent="-336550" lvl="0" marL="457200" rtl="0" algn="l">
              <a:spcBef>
                <a:spcPts val="0"/>
              </a:spcBef>
              <a:spcAft>
                <a:spcPts val="0"/>
              </a:spcAft>
              <a:buClr>
                <a:srgbClr val="595959"/>
              </a:buClr>
              <a:buSzPts val="1700"/>
              <a:buChar char="-"/>
            </a:pPr>
            <a:r>
              <a:rPr lang="nl" sz="1700">
                <a:solidFill>
                  <a:srgbClr val="595959"/>
                </a:solidFill>
              </a:rPr>
              <a:t>Af en toe een auto nodig heeft</a:t>
            </a:r>
            <a:endParaRPr sz="1700">
              <a:solidFill>
                <a:srgbClr val="595959"/>
              </a:solidFill>
            </a:endParaRPr>
          </a:p>
          <a:p>
            <a:pPr indent="-336550" lvl="0" marL="457200" rtl="0" algn="l">
              <a:spcBef>
                <a:spcPts val="0"/>
              </a:spcBef>
              <a:spcAft>
                <a:spcPts val="0"/>
              </a:spcAft>
              <a:buClr>
                <a:srgbClr val="595959"/>
              </a:buClr>
              <a:buSzPts val="1700"/>
              <a:buChar char="-"/>
            </a:pPr>
            <a:r>
              <a:rPr lang="nl" sz="1700">
                <a:solidFill>
                  <a:srgbClr val="595959"/>
                </a:solidFill>
              </a:rPr>
              <a:t>Fase aankoop nieuwe wagen/verhuis/job</a:t>
            </a:r>
            <a:endParaRPr sz="1700">
              <a:solidFill>
                <a:srgbClr val="595959"/>
              </a:solidFill>
            </a:endParaRPr>
          </a:p>
          <a:p>
            <a:pPr indent="-336550" lvl="0" marL="457200" rtl="0" algn="l">
              <a:spcBef>
                <a:spcPts val="0"/>
              </a:spcBef>
              <a:spcAft>
                <a:spcPts val="0"/>
              </a:spcAft>
              <a:buClr>
                <a:srgbClr val="595959"/>
              </a:buClr>
              <a:buSzPts val="1700"/>
              <a:buChar char="-"/>
            </a:pPr>
            <a:r>
              <a:rPr lang="nl" sz="1700">
                <a:solidFill>
                  <a:srgbClr val="595959"/>
                </a:solidFill>
              </a:rPr>
              <a:t>Auto op maat </a:t>
            </a:r>
            <a:endParaRPr sz="1700">
              <a:solidFill>
                <a:srgbClr val="595959"/>
              </a:solidFill>
            </a:endParaRPr>
          </a:p>
        </p:txBody>
      </p:sp>
      <p:pic>
        <p:nvPicPr>
          <p:cNvPr id="437" name="Google Shape;437;p53"/>
          <p:cNvPicPr preferRelativeResize="0"/>
          <p:nvPr/>
        </p:nvPicPr>
        <p:blipFill>
          <a:blip r:embed="rId3">
            <a:alphaModFix/>
          </a:blip>
          <a:stretch>
            <a:fillRect/>
          </a:stretch>
        </p:blipFill>
        <p:spPr>
          <a:xfrm flipH="1">
            <a:off x="4528574" y="1837303"/>
            <a:ext cx="202301" cy="202301"/>
          </a:xfrm>
          <a:prstGeom prst="rect">
            <a:avLst/>
          </a:prstGeom>
          <a:noFill/>
          <a:ln>
            <a:noFill/>
          </a:ln>
        </p:spPr>
      </p:pic>
      <p:sp>
        <p:nvSpPr>
          <p:cNvPr id="438" name="Google Shape;438;p53"/>
          <p:cNvSpPr txBox="1"/>
          <p:nvPr/>
        </p:nvSpPr>
        <p:spPr>
          <a:xfrm>
            <a:off x="0" y="258900"/>
            <a:ext cx="4884000" cy="531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nl" sz="2500">
                <a:solidFill>
                  <a:srgbClr val="0097A9"/>
                </a:solidFill>
                <a:latin typeface="Source Sans Pro"/>
                <a:ea typeface="Source Sans Pro"/>
                <a:cs typeface="Source Sans Pro"/>
                <a:sym typeface="Source Sans Pro"/>
              </a:rPr>
              <a:t>Voor wie is autodelen?</a:t>
            </a:r>
            <a:endParaRPr sz="2500">
              <a:solidFill>
                <a:srgbClr val="0097A9"/>
              </a:solidFill>
              <a:latin typeface="Source Sans Pro"/>
              <a:ea typeface="Source Sans Pro"/>
              <a:cs typeface="Source Sans Pro"/>
              <a:sym typeface="Source Sans Pro"/>
            </a:endParaRPr>
          </a:p>
        </p:txBody>
      </p:sp>
      <p:pic>
        <p:nvPicPr>
          <p:cNvPr id="439" name="Google Shape;439;p53">
            <a:hlinkClick r:id="rId4"/>
          </p:cNvPr>
          <p:cNvPicPr preferRelativeResize="0"/>
          <p:nvPr/>
        </p:nvPicPr>
        <p:blipFill>
          <a:blip r:embed="rId5">
            <a:alphaModFix/>
          </a:blip>
          <a:stretch>
            <a:fillRect/>
          </a:stretch>
        </p:blipFill>
        <p:spPr>
          <a:xfrm>
            <a:off x="195375" y="1164300"/>
            <a:ext cx="3829191" cy="3210001"/>
          </a:xfrm>
          <a:prstGeom prst="rect">
            <a:avLst/>
          </a:prstGeom>
          <a:noFill/>
          <a:ln>
            <a:noFill/>
          </a:ln>
        </p:spPr>
      </p:pic>
      <p:pic>
        <p:nvPicPr>
          <p:cNvPr id="440" name="Google Shape;440;p53"/>
          <p:cNvPicPr preferRelativeResize="0"/>
          <p:nvPr/>
        </p:nvPicPr>
        <p:blipFill>
          <a:blip r:embed="rId3">
            <a:alphaModFix/>
          </a:blip>
          <a:stretch>
            <a:fillRect/>
          </a:stretch>
        </p:blipFill>
        <p:spPr>
          <a:xfrm flipH="1">
            <a:off x="4528574" y="2067055"/>
            <a:ext cx="202301" cy="202301"/>
          </a:xfrm>
          <a:prstGeom prst="rect">
            <a:avLst/>
          </a:prstGeom>
          <a:noFill/>
          <a:ln>
            <a:noFill/>
          </a:ln>
        </p:spPr>
      </p:pic>
      <p:pic>
        <p:nvPicPr>
          <p:cNvPr id="441" name="Google Shape;441;p53"/>
          <p:cNvPicPr preferRelativeResize="0"/>
          <p:nvPr/>
        </p:nvPicPr>
        <p:blipFill>
          <a:blip r:embed="rId3">
            <a:alphaModFix/>
          </a:blip>
          <a:stretch>
            <a:fillRect/>
          </a:stretch>
        </p:blipFill>
        <p:spPr>
          <a:xfrm flipH="1">
            <a:off x="4528574" y="2294203"/>
            <a:ext cx="202301" cy="202301"/>
          </a:xfrm>
          <a:prstGeom prst="rect">
            <a:avLst/>
          </a:prstGeom>
          <a:noFill/>
          <a:ln>
            <a:noFill/>
          </a:ln>
        </p:spPr>
      </p:pic>
      <p:pic>
        <p:nvPicPr>
          <p:cNvPr id="442" name="Google Shape;442;p53"/>
          <p:cNvPicPr preferRelativeResize="0"/>
          <p:nvPr/>
        </p:nvPicPr>
        <p:blipFill>
          <a:blip r:embed="rId3">
            <a:alphaModFix/>
          </a:blip>
          <a:stretch>
            <a:fillRect/>
          </a:stretch>
        </p:blipFill>
        <p:spPr>
          <a:xfrm flipH="1">
            <a:off x="4528574" y="2513068"/>
            <a:ext cx="202301" cy="202301"/>
          </a:xfrm>
          <a:prstGeom prst="rect">
            <a:avLst/>
          </a:prstGeom>
          <a:noFill/>
          <a:ln>
            <a:noFill/>
          </a:ln>
        </p:spPr>
      </p:pic>
      <p:pic>
        <p:nvPicPr>
          <p:cNvPr id="443" name="Google Shape;443;p53"/>
          <p:cNvPicPr preferRelativeResize="0"/>
          <p:nvPr/>
        </p:nvPicPr>
        <p:blipFill>
          <a:blip r:embed="rId6">
            <a:alphaModFix/>
          </a:blip>
          <a:stretch>
            <a:fillRect/>
          </a:stretch>
        </p:blipFill>
        <p:spPr>
          <a:xfrm>
            <a:off x="3013025" y="3362750"/>
            <a:ext cx="1011550" cy="1011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4"/>
          <p:cNvSpPr txBox="1"/>
          <p:nvPr>
            <p:ph idx="1" type="body"/>
          </p:nvPr>
        </p:nvSpPr>
        <p:spPr>
          <a:xfrm>
            <a:off x="3998850" y="1795838"/>
            <a:ext cx="4585800" cy="1902900"/>
          </a:xfrm>
          <a:prstGeom prst="rect">
            <a:avLst/>
          </a:prstGeom>
        </p:spPr>
        <p:txBody>
          <a:bodyPr anchorCtr="0" anchor="t" bIns="34275" lIns="68575" spcFirstLastPara="1" rIns="68575" wrap="square" tIns="34275">
            <a:noAutofit/>
          </a:bodyPr>
          <a:lstStyle/>
          <a:p>
            <a:pPr indent="-406400" lvl="0" marL="457200" rtl="0" algn="l">
              <a:spcBef>
                <a:spcPts val="0"/>
              </a:spcBef>
              <a:spcAft>
                <a:spcPts val="0"/>
              </a:spcAft>
              <a:buClr>
                <a:srgbClr val="595959"/>
              </a:buClr>
              <a:buSzPts val="2800"/>
              <a:buFont typeface="Source Sans Pro"/>
              <a:buAutoNum type="arabicPeriod"/>
            </a:pPr>
            <a:r>
              <a:rPr lang="nl">
                <a:solidFill>
                  <a:srgbClr val="595959"/>
                </a:solidFill>
              </a:rPr>
              <a:t>WAT IS AUTODELEN?</a:t>
            </a:r>
            <a:endParaRPr>
              <a:solidFill>
                <a:srgbClr val="595959"/>
              </a:solidFill>
            </a:endParaRPr>
          </a:p>
          <a:p>
            <a:pPr indent="-406400" lvl="0" marL="457200" rtl="0" algn="l">
              <a:spcBef>
                <a:spcPts val="0"/>
              </a:spcBef>
              <a:spcAft>
                <a:spcPts val="0"/>
              </a:spcAft>
              <a:buClr>
                <a:srgbClr val="595959"/>
              </a:buClr>
              <a:buSzPts val="2800"/>
              <a:buFont typeface="Source Sans Pro"/>
              <a:buAutoNum type="arabicPeriod"/>
            </a:pPr>
            <a:r>
              <a:rPr lang="nl">
                <a:solidFill>
                  <a:srgbClr val="595959"/>
                </a:solidFill>
              </a:rPr>
              <a:t>WAAROM AUTODELEN? </a:t>
            </a:r>
            <a:endParaRPr>
              <a:solidFill>
                <a:srgbClr val="595959"/>
              </a:solidFill>
            </a:endParaRPr>
          </a:p>
          <a:p>
            <a:pPr indent="-406400" lvl="0" marL="457200" rtl="0" algn="l">
              <a:spcBef>
                <a:spcPts val="0"/>
              </a:spcBef>
              <a:spcAft>
                <a:spcPts val="0"/>
              </a:spcAft>
              <a:buClr>
                <a:srgbClr val="0097A9"/>
              </a:buClr>
              <a:buSzPts val="2800"/>
              <a:buFont typeface="Source Sans Pro"/>
              <a:buAutoNum type="arabicPeriod"/>
            </a:pPr>
            <a:r>
              <a:rPr lang="nl">
                <a:solidFill>
                  <a:srgbClr val="0097A9"/>
                </a:solidFill>
              </a:rPr>
              <a:t>HOE WERKT AUTODELEN? </a:t>
            </a:r>
            <a:endParaRPr>
              <a:solidFill>
                <a:srgbClr val="0097A9"/>
              </a:solidFill>
            </a:endParaRPr>
          </a:p>
          <a:p>
            <a:pPr indent="-406400" lvl="0" marL="457200" rtl="0" algn="l">
              <a:lnSpc>
                <a:spcPct val="100000"/>
              </a:lnSpc>
              <a:spcBef>
                <a:spcPts val="0"/>
              </a:spcBef>
              <a:spcAft>
                <a:spcPts val="0"/>
              </a:spcAft>
              <a:buClr>
                <a:srgbClr val="595959"/>
              </a:buClr>
              <a:buSzPts val="2800"/>
              <a:buFont typeface="Source Sans Pro"/>
              <a:buAutoNum type="arabicPeriod"/>
            </a:pPr>
            <a:r>
              <a:rPr lang="nl">
                <a:solidFill>
                  <a:srgbClr val="595959"/>
                </a:solidFill>
              </a:rPr>
              <a:t>HOE STARTEN MET AUTODELEN?</a:t>
            </a:r>
            <a:endParaRPr>
              <a:solidFill>
                <a:srgbClr val="595959"/>
              </a:solidFill>
            </a:endParaRPr>
          </a:p>
          <a:p>
            <a:pPr indent="0" lvl="0" marL="457200" rtl="0" algn="l">
              <a:lnSpc>
                <a:spcPct val="100000"/>
              </a:lnSpc>
              <a:spcBef>
                <a:spcPts val="0"/>
              </a:spcBef>
              <a:spcAft>
                <a:spcPts val="0"/>
              </a:spcAft>
              <a:buNone/>
            </a:pPr>
            <a:r>
              <a:t/>
            </a:r>
            <a:endParaRPr>
              <a:solidFill>
                <a:srgbClr val="595959"/>
              </a:solidFill>
            </a:endParaRPr>
          </a:p>
          <a:p>
            <a:pPr indent="0" lvl="0" marL="457200" rtl="0" algn="l">
              <a:spcBef>
                <a:spcPts val="0"/>
              </a:spcBef>
              <a:spcAft>
                <a:spcPts val="0"/>
              </a:spcAft>
              <a:buNone/>
            </a:pPr>
            <a:r>
              <a:t/>
            </a:r>
            <a:endParaRPr/>
          </a:p>
        </p:txBody>
      </p:sp>
      <p:sp>
        <p:nvSpPr>
          <p:cNvPr id="449" name="Google Shape;449;p54"/>
          <p:cNvSpPr txBox="1"/>
          <p:nvPr>
            <p:ph type="title"/>
          </p:nvPr>
        </p:nvSpPr>
        <p:spPr>
          <a:xfrm>
            <a:off x="814444" y="1252838"/>
            <a:ext cx="3407400" cy="408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None/>
            </a:pPr>
            <a:r>
              <a:rPr lang="nl"/>
              <a:t>INHOUD</a:t>
            </a:r>
            <a:endParaRPr/>
          </a:p>
        </p:txBody>
      </p:sp>
      <p:pic>
        <p:nvPicPr>
          <p:cNvPr id="450" name="Google Shape;450;p54"/>
          <p:cNvPicPr preferRelativeResize="0"/>
          <p:nvPr/>
        </p:nvPicPr>
        <p:blipFill rotWithShape="1">
          <a:blip r:embed="rId3">
            <a:alphaModFix/>
          </a:blip>
          <a:srcRect b="0" l="0" r="29622" t="0"/>
          <a:stretch/>
        </p:blipFill>
        <p:spPr>
          <a:xfrm>
            <a:off x="1794525" y="1609425"/>
            <a:ext cx="2038851" cy="28969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5"/>
          <p:cNvSpPr txBox="1"/>
          <p:nvPr/>
        </p:nvSpPr>
        <p:spPr>
          <a:xfrm>
            <a:off x="932475" y="325625"/>
            <a:ext cx="5136900" cy="3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nl" sz="2500">
                <a:solidFill>
                  <a:srgbClr val="0097A9"/>
                </a:solidFill>
                <a:latin typeface="Source Sans Pro"/>
                <a:ea typeface="Source Sans Pro"/>
                <a:cs typeface="Source Sans Pro"/>
                <a:sym typeface="Source Sans Pro"/>
              </a:rPr>
              <a:t>Autodeellandschap</a:t>
            </a:r>
            <a:endParaRPr sz="2500">
              <a:solidFill>
                <a:srgbClr val="0097A9"/>
              </a:solidFill>
              <a:latin typeface="Source Sans Pro"/>
              <a:ea typeface="Source Sans Pro"/>
              <a:cs typeface="Source Sans Pro"/>
              <a:sym typeface="Source Sans Pro"/>
            </a:endParaRPr>
          </a:p>
        </p:txBody>
      </p:sp>
      <p:sp>
        <p:nvSpPr>
          <p:cNvPr id="456" name="Google Shape;456;p55"/>
          <p:cNvSpPr txBox="1"/>
          <p:nvPr/>
        </p:nvSpPr>
        <p:spPr>
          <a:xfrm>
            <a:off x="2459325" y="4462250"/>
            <a:ext cx="5698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900" u="sng">
                <a:solidFill>
                  <a:schemeClr val="hlink"/>
                </a:solidFill>
                <a:latin typeface="Source Sans Pro"/>
                <a:ea typeface="Source Sans Pro"/>
                <a:cs typeface="Source Sans Pro"/>
                <a:sym typeface="Source Sans Pro"/>
                <a:hlinkClick r:id="rId3"/>
              </a:rPr>
              <a:t>https://www.autodelen.net/aanbod/</a:t>
            </a:r>
            <a:r>
              <a:rPr b="1" lang="nl" sz="900">
                <a:solidFill>
                  <a:srgbClr val="434343"/>
                </a:solidFill>
                <a:latin typeface="Source Sans Pro"/>
                <a:ea typeface="Source Sans Pro"/>
                <a:cs typeface="Source Sans Pro"/>
                <a:sym typeface="Source Sans Pro"/>
              </a:rPr>
              <a:t> </a:t>
            </a:r>
            <a:r>
              <a:rPr lang="nl" sz="900">
                <a:solidFill>
                  <a:srgbClr val="434343"/>
                </a:solidFill>
                <a:latin typeface="Source Sans Pro"/>
                <a:ea typeface="Source Sans Pro"/>
                <a:cs typeface="Source Sans Pro"/>
                <a:sym typeface="Source Sans Pro"/>
              </a:rPr>
              <a:t>→ Helaas is deze kaart voorlopig niet up to date</a:t>
            </a:r>
            <a:endParaRPr sz="900">
              <a:solidFill>
                <a:srgbClr val="434343"/>
              </a:solidFill>
              <a:latin typeface="Source Sans Pro"/>
              <a:ea typeface="Source Sans Pro"/>
              <a:cs typeface="Source Sans Pro"/>
              <a:sym typeface="Source Sans Pro"/>
            </a:endParaRPr>
          </a:p>
          <a:p>
            <a:pPr indent="0" lvl="0" marL="0" rtl="0" algn="l">
              <a:spcBef>
                <a:spcPts val="0"/>
              </a:spcBef>
              <a:spcAft>
                <a:spcPts val="0"/>
              </a:spcAft>
              <a:buNone/>
            </a:pPr>
            <a:r>
              <a:rPr lang="nl" sz="900">
                <a:solidFill>
                  <a:srgbClr val="434343"/>
                </a:solidFill>
                <a:latin typeface="Source Sans Pro"/>
                <a:ea typeface="Source Sans Pro"/>
                <a:cs typeface="Source Sans Pro"/>
                <a:sym typeface="Source Sans Pro"/>
              </a:rPr>
              <a:t>! Free Floating wagens staan niet op deze kaart </a:t>
            </a:r>
            <a:endParaRPr sz="900">
              <a:solidFill>
                <a:srgbClr val="434343"/>
              </a:solidFill>
              <a:latin typeface="Source Sans Pro"/>
              <a:ea typeface="Source Sans Pro"/>
              <a:cs typeface="Source Sans Pro"/>
              <a:sym typeface="Source Sans Pro"/>
            </a:endParaRPr>
          </a:p>
          <a:p>
            <a:pPr indent="0" lvl="0" marL="0" rtl="0" algn="l">
              <a:spcBef>
                <a:spcPts val="0"/>
              </a:spcBef>
              <a:spcAft>
                <a:spcPts val="0"/>
              </a:spcAft>
              <a:buNone/>
            </a:pPr>
            <a:r>
              <a:t/>
            </a:r>
            <a:endParaRPr b="1" sz="900">
              <a:solidFill>
                <a:srgbClr val="434343"/>
              </a:solidFill>
              <a:latin typeface="Source Sans Pro"/>
              <a:ea typeface="Source Sans Pro"/>
              <a:cs typeface="Source Sans Pro"/>
              <a:sym typeface="Source Sans Pro"/>
            </a:endParaRPr>
          </a:p>
        </p:txBody>
      </p:sp>
      <p:pic>
        <p:nvPicPr>
          <p:cNvPr id="457" name="Google Shape;457;p55"/>
          <p:cNvPicPr preferRelativeResize="0"/>
          <p:nvPr/>
        </p:nvPicPr>
        <p:blipFill>
          <a:blip r:embed="rId4">
            <a:alphaModFix/>
          </a:blip>
          <a:stretch>
            <a:fillRect/>
          </a:stretch>
        </p:blipFill>
        <p:spPr>
          <a:xfrm>
            <a:off x="1759699" y="1215225"/>
            <a:ext cx="6825175" cy="3099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8"/>
          <p:cNvSpPr txBox="1"/>
          <p:nvPr>
            <p:ph idx="1" type="body"/>
          </p:nvPr>
        </p:nvSpPr>
        <p:spPr>
          <a:xfrm>
            <a:off x="3998850" y="1795838"/>
            <a:ext cx="4585800" cy="1902900"/>
          </a:xfrm>
          <a:prstGeom prst="rect">
            <a:avLst/>
          </a:prstGeom>
        </p:spPr>
        <p:txBody>
          <a:bodyPr anchorCtr="0" anchor="t" bIns="34275" lIns="68575" spcFirstLastPara="1" rIns="68575" wrap="square" tIns="34275">
            <a:noAutofit/>
          </a:bodyPr>
          <a:lstStyle/>
          <a:p>
            <a:pPr indent="-406400" lvl="0" marL="457200" rtl="0" algn="l">
              <a:spcBef>
                <a:spcPts val="0"/>
              </a:spcBef>
              <a:spcAft>
                <a:spcPts val="0"/>
              </a:spcAft>
              <a:buClr>
                <a:srgbClr val="0097A9"/>
              </a:buClr>
              <a:buSzPts val="2800"/>
              <a:buFont typeface="Source Sans Pro"/>
              <a:buAutoNum type="arabicPeriod"/>
            </a:pPr>
            <a:r>
              <a:rPr lang="nl">
                <a:solidFill>
                  <a:srgbClr val="0097A9"/>
                </a:solidFill>
              </a:rPr>
              <a:t>WAT IS AUTODELEN?</a:t>
            </a:r>
            <a:endParaRPr>
              <a:solidFill>
                <a:srgbClr val="0097A9"/>
              </a:solidFill>
            </a:endParaRPr>
          </a:p>
          <a:p>
            <a:pPr indent="-406400" lvl="0" marL="457200" rtl="0" algn="l">
              <a:spcBef>
                <a:spcPts val="0"/>
              </a:spcBef>
              <a:spcAft>
                <a:spcPts val="0"/>
              </a:spcAft>
              <a:buClr>
                <a:srgbClr val="555555"/>
              </a:buClr>
              <a:buSzPts val="2800"/>
              <a:buFont typeface="Source Sans Pro"/>
              <a:buAutoNum type="arabicPeriod"/>
            </a:pPr>
            <a:r>
              <a:rPr lang="nl">
                <a:solidFill>
                  <a:srgbClr val="555555"/>
                </a:solidFill>
              </a:rPr>
              <a:t>WAAROM AUTODELEN? </a:t>
            </a:r>
            <a:endParaRPr>
              <a:solidFill>
                <a:srgbClr val="555555"/>
              </a:solidFill>
            </a:endParaRPr>
          </a:p>
          <a:p>
            <a:pPr indent="-406400" lvl="0" marL="457200" rtl="0" algn="l">
              <a:spcBef>
                <a:spcPts val="0"/>
              </a:spcBef>
              <a:spcAft>
                <a:spcPts val="0"/>
              </a:spcAft>
              <a:buClr>
                <a:srgbClr val="555555"/>
              </a:buClr>
              <a:buSzPts val="2800"/>
              <a:buFont typeface="Source Sans Pro"/>
              <a:buAutoNum type="arabicPeriod"/>
            </a:pPr>
            <a:r>
              <a:rPr lang="nl">
                <a:solidFill>
                  <a:srgbClr val="555555"/>
                </a:solidFill>
              </a:rPr>
              <a:t>HOE WERKT AUTODELEN? </a:t>
            </a:r>
            <a:endParaRPr>
              <a:solidFill>
                <a:srgbClr val="555555"/>
              </a:solidFill>
            </a:endParaRPr>
          </a:p>
          <a:p>
            <a:pPr indent="-406400" lvl="0" marL="457200" rtl="0" algn="l">
              <a:lnSpc>
                <a:spcPct val="100000"/>
              </a:lnSpc>
              <a:spcBef>
                <a:spcPts val="0"/>
              </a:spcBef>
              <a:spcAft>
                <a:spcPts val="0"/>
              </a:spcAft>
              <a:buClr>
                <a:srgbClr val="555555"/>
              </a:buClr>
              <a:buSzPts val="2800"/>
              <a:buFont typeface="Source Sans Pro"/>
              <a:buAutoNum type="arabicPeriod"/>
            </a:pPr>
            <a:r>
              <a:rPr lang="nl">
                <a:solidFill>
                  <a:srgbClr val="555555"/>
                </a:solidFill>
              </a:rPr>
              <a:t>HOE STARTEN MET AUTODELEN?</a:t>
            </a:r>
            <a:endParaRPr>
              <a:solidFill>
                <a:srgbClr val="555555"/>
              </a:solidFill>
            </a:endParaRPr>
          </a:p>
          <a:p>
            <a:pPr indent="0" lvl="0" marL="457200" rtl="0" algn="l">
              <a:lnSpc>
                <a:spcPct val="100000"/>
              </a:lnSpc>
              <a:spcBef>
                <a:spcPts val="0"/>
              </a:spcBef>
              <a:spcAft>
                <a:spcPts val="0"/>
              </a:spcAft>
              <a:buNone/>
            </a:pPr>
            <a:r>
              <a:t/>
            </a:r>
            <a:endParaRPr>
              <a:solidFill>
                <a:srgbClr val="595959"/>
              </a:solidFill>
            </a:endParaRPr>
          </a:p>
          <a:p>
            <a:pPr indent="0" lvl="0" marL="457200" rtl="0" algn="l">
              <a:lnSpc>
                <a:spcPct val="100000"/>
              </a:lnSpc>
              <a:spcBef>
                <a:spcPts val="0"/>
              </a:spcBef>
              <a:spcAft>
                <a:spcPts val="0"/>
              </a:spcAft>
              <a:buNone/>
            </a:pPr>
            <a:r>
              <a:t/>
            </a:r>
            <a:endParaRPr>
              <a:solidFill>
                <a:srgbClr val="555555"/>
              </a:solidFill>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sp>
        <p:nvSpPr>
          <p:cNvPr id="289" name="Google Shape;289;p38"/>
          <p:cNvSpPr txBox="1"/>
          <p:nvPr>
            <p:ph type="title"/>
          </p:nvPr>
        </p:nvSpPr>
        <p:spPr>
          <a:xfrm>
            <a:off x="814444" y="1252838"/>
            <a:ext cx="3407400" cy="408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None/>
            </a:pPr>
            <a:r>
              <a:rPr lang="nl"/>
              <a:t>INHOUD</a:t>
            </a:r>
            <a:endParaRPr/>
          </a:p>
        </p:txBody>
      </p:sp>
      <p:pic>
        <p:nvPicPr>
          <p:cNvPr id="290" name="Google Shape;290;p38"/>
          <p:cNvPicPr preferRelativeResize="0"/>
          <p:nvPr/>
        </p:nvPicPr>
        <p:blipFill>
          <a:blip r:embed="rId3">
            <a:alphaModFix/>
          </a:blip>
          <a:stretch>
            <a:fillRect/>
          </a:stretch>
        </p:blipFill>
        <p:spPr>
          <a:xfrm>
            <a:off x="1794525" y="1609425"/>
            <a:ext cx="2896952" cy="28969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6"/>
          <p:cNvSpPr/>
          <p:nvPr/>
        </p:nvSpPr>
        <p:spPr>
          <a:xfrm>
            <a:off x="6357384" y="227306"/>
            <a:ext cx="1367700" cy="1187700"/>
          </a:xfrm>
          <a:prstGeom prst="ellipse">
            <a:avLst/>
          </a:prstGeom>
          <a:noFill/>
          <a:ln cap="flat" cmpd="sng" w="19050">
            <a:solidFill>
              <a:srgbClr val="01455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63" name="Google Shape;463;p56"/>
          <p:cNvSpPr/>
          <p:nvPr/>
        </p:nvSpPr>
        <p:spPr>
          <a:xfrm>
            <a:off x="2817075" y="189506"/>
            <a:ext cx="1367700" cy="1187700"/>
          </a:xfrm>
          <a:prstGeom prst="ellipse">
            <a:avLst/>
          </a:prstGeom>
          <a:noFill/>
          <a:ln cap="flat" cmpd="sng" w="19050">
            <a:solidFill>
              <a:srgbClr val="0097A9"/>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4" name="Google Shape;464;p56"/>
          <p:cNvSpPr/>
          <p:nvPr/>
        </p:nvSpPr>
        <p:spPr>
          <a:xfrm>
            <a:off x="6104235" y="1812521"/>
            <a:ext cx="1885500" cy="2097300"/>
          </a:xfrm>
          <a:prstGeom prst="ellipse">
            <a:avLst/>
          </a:prstGeom>
          <a:solidFill>
            <a:srgbClr val="EAF5F9"/>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65" name="Google Shape;465;p56"/>
          <p:cNvSpPr/>
          <p:nvPr/>
        </p:nvSpPr>
        <p:spPr>
          <a:xfrm>
            <a:off x="3789537" y="1717321"/>
            <a:ext cx="1885500" cy="2097300"/>
          </a:xfrm>
          <a:prstGeom prst="ellipse">
            <a:avLst/>
          </a:prstGeom>
          <a:solidFill>
            <a:srgbClr val="EAF5F9"/>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66" name="Google Shape;466;p56"/>
          <p:cNvSpPr/>
          <p:nvPr/>
        </p:nvSpPr>
        <p:spPr>
          <a:xfrm>
            <a:off x="955588" y="1717333"/>
            <a:ext cx="2703000" cy="3006600"/>
          </a:xfrm>
          <a:prstGeom prst="ellipse">
            <a:avLst/>
          </a:prstGeom>
          <a:solidFill>
            <a:srgbClr val="EAF5F9"/>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467" name="Google Shape;467;p56"/>
          <p:cNvPicPr preferRelativeResize="0"/>
          <p:nvPr/>
        </p:nvPicPr>
        <p:blipFill>
          <a:blip r:embed="rId3">
            <a:alphaModFix/>
          </a:blip>
          <a:stretch>
            <a:fillRect/>
          </a:stretch>
        </p:blipFill>
        <p:spPr>
          <a:xfrm>
            <a:off x="1350250" y="2284624"/>
            <a:ext cx="815187" cy="300150"/>
          </a:xfrm>
          <a:prstGeom prst="rect">
            <a:avLst/>
          </a:prstGeom>
          <a:noFill/>
          <a:ln>
            <a:noFill/>
          </a:ln>
        </p:spPr>
      </p:pic>
      <p:pic>
        <p:nvPicPr>
          <p:cNvPr id="468" name="Google Shape;468;p56"/>
          <p:cNvPicPr preferRelativeResize="0"/>
          <p:nvPr/>
        </p:nvPicPr>
        <p:blipFill>
          <a:blip r:embed="rId4">
            <a:alphaModFix/>
          </a:blip>
          <a:stretch>
            <a:fillRect/>
          </a:stretch>
        </p:blipFill>
        <p:spPr>
          <a:xfrm>
            <a:off x="2431188" y="2345951"/>
            <a:ext cx="815194" cy="326078"/>
          </a:xfrm>
          <a:prstGeom prst="rect">
            <a:avLst/>
          </a:prstGeom>
          <a:noFill/>
          <a:ln>
            <a:noFill/>
          </a:ln>
        </p:spPr>
      </p:pic>
      <p:pic>
        <p:nvPicPr>
          <p:cNvPr id="469" name="Google Shape;469;p56"/>
          <p:cNvPicPr preferRelativeResize="0"/>
          <p:nvPr/>
        </p:nvPicPr>
        <p:blipFill>
          <a:blip r:embed="rId5">
            <a:alphaModFix/>
          </a:blip>
          <a:stretch>
            <a:fillRect/>
          </a:stretch>
        </p:blipFill>
        <p:spPr>
          <a:xfrm>
            <a:off x="1144831" y="2798844"/>
            <a:ext cx="429412" cy="429412"/>
          </a:xfrm>
          <a:prstGeom prst="rect">
            <a:avLst/>
          </a:prstGeom>
          <a:noFill/>
          <a:ln>
            <a:noFill/>
          </a:ln>
        </p:spPr>
      </p:pic>
      <p:pic>
        <p:nvPicPr>
          <p:cNvPr id="470" name="Google Shape;470;p56"/>
          <p:cNvPicPr preferRelativeResize="0"/>
          <p:nvPr/>
        </p:nvPicPr>
        <p:blipFill>
          <a:blip r:embed="rId6">
            <a:alphaModFix/>
          </a:blip>
          <a:stretch>
            <a:fillRect/>
          </a:stretch>
        </p:blipFill>
        <p:spPr>
          <a:xfrm>
            <a:off x="1780813" y="2833944"/>
            <a:ext cx="1097661" cy="229819"/>
          </a:xfrm>
          <a:prstGeom prst="rect">
            <a:avLst/>
          </a:prstGeom>
          <a:noFill/>
          <a:ln>
            <a:noFill/>
          </a:ln>
        </p:spPr>
      </p:pic>
      <p:pic>
        <p:nvPicPr>
          <p:cNvPr id="471" name="Google Shape;471;p56"/>
          <p:cNvPicPr preferRelativeResize="0"/>
          <p:nvPr/>
        </p:nvPicPr>
        <p:blipFill rotWithShape="1">
          <a:blip r:embed="rId7">
            <a:alphaModFix/>
          </a:blip>
          <a:srcRect b="21954" l="3327" r="3214" t="21123"/>
          <a:stretch/>
        </p:blipFill>
        <p:spPr>
          <a:xfrm>
            <a:off x="1938953" y="3264894"/>
            <a:ext cx="705000" cy="429300"/>
          </a:xfrm>
          <a:prstGeom prst="roundRect">
            <a:avLst>
              <a:gd fmla="val 16667" name="adj"/>
            </a:avLst>
          </a:prstGeom>
          <a:noFill/>
          <a:ln>
            <a:noFill/>
          </a:ln>
        </p:spPr>
      </p:pic>
      <p:pic>
        <p:nvPicPr>
          <p:cNvPr id="472" name="Google Shape;472;p56"/>
          <p:cNvPicPr preferRelativeResize="0"/>
          <p:nvPr/>
        </p:nvPicPr>
        <p:blipFill>
          <a:blip r:embed="rId8">
            <a:alphaModFix/>
          </a:blip>
          <a:stretch>
            <a:fillRect/>
          </a:stretch>
        </p:blipFill>
        <p:spPr>
          <a:xfrm>
            <a:off x="1216619" y="3541786"/>
            <a:ext cx="564206" cy="564206"/>
          </a:xfrm>
          <a:prstGeom prst="rect">
            <a:avLst/>
          </a:prstGeom>
          <a:noFill/>
          <a:ln>
            <a:noFill/>
          </a:ln>
        </p:spPr>
      </p:pic>
      <p:pic>
        <p:nvPicPr>
          <p:cNvPr id="473" name="Google Shape;473;p56"/>
          <p:cNvPicPr preferRelativeResize="0"/>
          <p:nvPr/>
        </p:nvPicPr>
        <p:blipFill>
          <a:blip r:embed="rId9">
            <a:alphaModFix/>
          </a:blip>
          <a:stretch>
            <a:fillRect/>
          </a:stretch>
        </p:blipFill>
        <p:spPr>
          <a:xfrm>
            <a:off x="2749925" y="3246097"/>
            <a:ext cx="704925" cy="366160"/>
          </a:xfrm>
          <a:prstGeom prst="rect">
            <a:avLst/>
          </a:prstGeom>
          <a:noFill/>
          <a:ln>
            <a:noFill/>
          </a:ln>
        </p:spPr>
      </p:pic>
      <p:pic>
        <p:nvPicPr>
          <p:cNvPr id="474" name="Google Shape;474;p56"/>
          <p:cNvPicPr preferRelativeResize="0"/>
          <p:nvPr/>
        </p:nvPicPr>
        <p:blipFill>
          <a:blip r:embed="rId10">
            <a:alphaModFix/>
          </a:blip>
          <a:stretch>
            <a:fillRect/>
          </a:stretch>
        </p:blipFill>
        <p:spPr>
          <a:xfrm>
            <a:off x="2044553" y="3794604"/>
            <a:ext cx="1097663" cy="535971"/>
          </a:xfrm>
          <a:prstGeom prst="rect">
            <a:avLst/>
          </a:prstGeom>
          <a:noFill/>
          <a:ln>
            <a:noFill/>
          </a:ln>
        </p:spPr>
      </p:pic>
      <p:pic>
        <p:nvPicPr>
          <p:cNvPr id="475" name="Google Shape;475;p56"/>
          <p:cNvPicPr preferRelativeResize="0"/>
          <p:nvPr/>
        </p:nvPicPr>
        <p:blipFill rotWithShape="1">
          <a:blip r:embed="rId11">
            <a:alphaModFix/>
          </a:blip>
          <a:srcRect b="0" l="3966" r="-463" t="16373"/>
          <a:stretch/>
        </p:blipFill>
        <p:spPr>
          <a:xfrm>
            <a:off x="2009038" y="4307900"/>
            <a:ext cx="596100" cy="229800"/>
          </a:xfrm>
          <a:prstGeom prst="roundRect">
            <a:avLst>
              <a:gd fmla="val 16667" name="adj"/>
            </a:avLst>
          </a:prstGeom>
          <a:noFill/>
          <a:ln>
            <a:noFill/>
          </a:ln>
        </p:spPr>
      </p:pic>
      <p:pic>
        <p:nvPicPr>
          <p:cNvPr id="476" name="Google Shape;476;p56"/>
          <p:cNvPicPr preferRelativeResize="0"/>
          <p:nvPr/>
        </p:nvPicPr>
        <p:blipFill>
          <a:blip r:embed="rId12">
            <a:alphaModFix/>
          </a:blip>
          <a:stretch>
            <a:fillRect/>
          </a:stretch>
        </p:blipFill>
        <p:spPr>
          <a:xfrm>
            <a:off x="4676895" y="2724980"/>
            <a:ext cx="704925" cy="320733"/>
          </a:xfrm>
          <a:prstGeom prst="rect">
            <a:avLst/>
          </a:prstGeom>
          <a:noFill/>
          <a:ln>
            <a:noFill/>
          </a:ln>
        </p:spPr>
      </p:pic>
      <p:pic>
        <p:nvPicPr>
          <p:cNvPr id="477" name="Google Shape;477;p56"/>
          <p:cNvPicPr preferRelativeResize="0"/>
          <p:nvPr/>
        </p:nvPicPr>
        <p:blipFill>
          <a:blip r:embed="rId13">
            <a:alphaModFix/>
          </a:blip>
          <a:stretch>
            <a:fillRect/>
          </a:stretch>
        </p:blipFill>
        <p:spPr>
          <a:xfrm>
            <a:off x="4028563" y="2421668"/>
            <a:ext cx="993529" cy="250369"/>
          </a:xfrm>
          <a:prstGeom prst="rect">
            <a:avLst/>
          </a:prstGeom>
          <a:noFill/>
          <a:ln>
            <a:noFill/>
          </a:ln>
        </p:spPr>
      </p:pic>
      <p:pic>
        <p:nvPicPr>
          <p:cNvPr id="478" name="Google Shape;478;p56"/>
          <p:cNvPicPr preferRelativeResize="0"/>
          <p:nvPr/>
        </p:nvPicPr>
        <p:blipFill rotWithShape="1">
          <a:blip r:embed="rId14">
            <a:alphaModFix/>
          </a:blip>
          <a:srcRect b="0" l="0" r="0" t="0"/>
          <a:stretch/>
        </p:blipFill>
        <p:spPr>
          <a:xfrm>
            <a:off x="4112295" y="3152937"/>
            <a:ext cx="704925" cy="245200"/>
          </a:xfrm>
          <a:prstGeom prst="rect">
            <a:avLst/>
          </a:prstGeom>
          <a:noFill/>
          <a:ln>
            <a:noFill/>
          </a:ln>
        </p:spPr>
      </p:pic>
      <p:pic>
        <p:nvPicPr>
          <p:cNvPr id="479" name="Google Shape;479;p56"/>
          <p:cNvPicPr preferRelativeResize="0"/>
          <p:nvPr/>
        </p:nvPicPr>
        <p:blipFill rotWithShape="1">
          <a:blip r:embed="rId15">
            <a:alphaModFix/>
          </a:blip>
          <a:srcRect b="0" l="0" r="0" t="0"/>
          <a:stretch/>
        </p:blipFill>
        <p:spPr>
          <a:xfrm>
            <a:off x="6436778" y="2531406"/>
            <a:ext cx="1097644" cy="267440"/>
          </a:xfrm>
          <a:prstGeom prst="rect">
            <a:avLst/>
          </a:prstGeom>
          <a:noFill/>
          <a:ln>
            <a:noFill/>
          </a:ln>
        </p:spPr>
      </p:pic>
      <p:pic>
        <p:nvPicPr>
          <p:cNvPr id="480" name="Google Shape;480;p56"/>
          <p:cNvPicPr preferRelativeResize="0"/>
          <p:nvPr/>
        </p:nvPicPr>
        <p:blipFill rotWithShape="1">
          <a:blip r:embed="rId16">
            <a:alphaModFix/>
          </a:blip>
          <a:srcRect b="0" l="0" r="0" t="0"/>
          <a:stretch/>
        </p:blipFill>
        <p:spPr>
          <a:xfrm>
            <a:off x="6540406" y="2992419"/>
            <a:ext cx="1103815" cy="366169"/>
          </a:xfrm>
          <a:prstGeom prst="rect">
            <a:avLst/>
          </a:prstGeom>
          <a:noFill/>
          <a:ln>
            <a:noFill/>
          </a:ln>
        </p:spPr>
      </p:pic>
      <p:pic>
        <p:nvPicPr>
          <p:cNvPr id="481" name="Google Shape;481;p56"/>
          <p:cNvPicPr preferRelativeResize="0"/>
          <p:nvPr/>
        </p:nvPicPr>
        <p:blipFill rotWithShape="1">
          <a:blip r:embed="rId17">
            <a:alphaModFix/>
          </a:blip>
          <a:srcRect b="2351" l="2055" r="1911" t="1660"/>
          <a:stretch/>
        </p:blipFill>
        <p:spPr>
          <a:xfrm>
            <a:off x="1592975" y="813413"/>
            <a:ext cx="1615200" cy="1471200"/>
          </a:xfrm>
          <a:prstGeom prst="ellipse">
            <a:avLst/>
          </a:prstGeom>
          <a:noFill/>
          <a:ln>
            <a:noFill/>
          </a:ln>
        </p:spPr>
      </p:pic>
      <p:pic>
        <p:nvPicPr>
          <p:cNvPr id="482" name="Google Shape;482;p56"/>
          <p:cNvPicPr preferRelativeResize="0"/>
          <p:nvPr/>
        </p:nvPicPr>
        <p:blipFill rotWithShape="1">
          <a:blip r:embed="rId18">
            <a:alphaModFix/>
          </a:blip>
          <a:srcRect b="9" l="2436" r="2758" t="2037"/>
          <a:stretch/>
        </p:blipFill>
        <p:spPr>
          <a:xfrm>
            <a:off x="3813844" y="813150"/>
            <a:ext cx="1615200" cy="1497300"/>
          </a:xfrm>
          <a:prstGeom prst="ellipse">
            <a:avLst/>
          </a:prstGeom>
          <a:noFill/>
          <a:ln>
            <a:noFill/>
          </a:ln>
        </p:spPr>
      </p:pic>
      <p:pic>
        <p:nvPicPr>
          <p:cNvPr id="483" name="Google Shape;483;p56"/>
          <p:cNvPicPr preferRelativeResize="0"/>
          <p:nvPr/>
        </p:nvPicPr>
        <p:blipFill rotWithShape="1">
          <a:blip r:embed="rId19">
            <a:alphaModFix/>
          </a:blip>
          <a:srcRect b="2298" l="3123" r="1638" t="1529"/>
          <a:stretch/>
        </p:blipFill>
        <p:spPr>
          <a:xfrm>
            <a:off x="6218212" y="813413"/>
            <a:ext cx="1657500" cy="1497300"/>
          </a:xfrm>
          <a:prstGeom prst="ellipse">
            <a:avLst/>
          </a:prstGeom>
          <a:noFill/>
          <a:ln>
            <a:noFill/>
          </a:ln>
        </p:spPr>
      </p:pic>
      <p:sp>
        <p:nvSpPr>
          <p:cNvPr id="484" name="Google Shape;484;p56"/>
          <p:cNvSpPr txBox="1"/>
          <p:nvPr/>
        </p:nvSpPr>
        <p:spPr>
          <a:xfrm>
            <a:off x="2952075" y="340506"/>
            <a:ext cx="1097700" cy="9252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nl" sz="1100">
                <a:solidFill>
                  <a:srgbClr val="0097A9"/>
                </a:solidFill>
                <a:latin typeface="Source Sans Pro"/>
                <a:ea typeface="Source Sans Pro"/>
                <a:cs typeface="Source Sans Pro"/>
                <a:sym typeface="Source Sans Pro"/>
              </a:rPr>
              <a:t>Aanbieders met eigen vloot van deelwagens</a:t>
            </a:r>
            <a:endParaRPr b="1" sz="1100">
              <a:solidFill>
                <a:srgbClr val="0097A9"/>
              </a:solidFill>
              <a:latin typeface="Source Sans Pro"/>
              <a:ea typeface="Source Sans Pro"/>
              <a:cs typeface="Source Sans Pro"/>
              <a:sym typeface="Source Sans Pro"/>
            </a:endParaRPr>
          </a:p>
        </p:txBody>
      </p:sp>
      <p:sp>
        <p:nvSpPr>
          <p:cNvPr id="485" name="Google Shape;485;p56"/>
          <p:cNvSpPr txBox="1"/>
          <p:nvPr/>
        </p:nvSpPr>
        <p:spPr>
          <a:xfrm>
            <a:off x="6492288" y="340494"/>
            <a:ext cx="1097700" cy="9252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nl" sz="1100">
                <a:solidFill>
                  <a:srgbClr val="014550"/>
                </a:solidFill>
                <a:latin typeface="Source Sans Pro"/>
                <a:ea typeface="Source Sans Pro"/>
                <a:cs typeface="Source Sans Pro"/>
                <a:sym typeface="Source Sans Pro"/>
              </a:rPr>
              <a:t>Delen van privéwagens</a:t>
            </a:r>
            <a:endParaRPr b="1" sz="1100">
              <a:solidFill>
                <a:srgbClr val="014550"/>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57"/>
          <p:cNvPicPr preferRelativeResize="0"/>
          <p:nvPr/>
        </p:nvPicPr>
        <p:blipFill rotWithShape="1">
          <a:blip r:embed="rId3">
            <a:alphaModFix/>
          </a:blip>
          <a:srcRect b="68498" l="0" r="65154" t="0"/>
          <a:stretch/>
        </p:blipFill>
        <p:spPr>
          <a:xfrm>
            <a:off x="695617" y="1117725"/>
            <a:ext cx="2093327" cy="1598550"/>
          </a:xfrm>
          <a:prstGeom prst="rect">
            <a:avLst/>
          </a:prstGeom>
          <a:noFill/>
          <a:ln>
            <a:noFill/>
          </a:ln>
        </p:spPr>
      </p:pic>
      <p:pic>
        <p:nvPicPr>
          <p:cNvPr id="491" name="Google Shape;491;p57"/>
          <p:cNvPicPr preferRelativeResize="0"/>
          <p:nvPr/>
        </p:nvPicPr>
        <p:blipFill rotWithShape="1">
          <a:blip r:embed="rId3">
            <a:alphaModFix/>
          </a:blip>
          <a:srcRect b="36673" l="31861" r="31605" t="33758"/>
          <a:stretch/>
        </p:blipFill>
        <p:spPr>
          <a:xfrm>
            <a:off x="695625" y="2806900"/>
            <a:ext cx="2172826" cy="1485525"/>
          </a:xfrm>
          <a:prstGeom prst="rect">
            <a:avLst/>
          </a:prstGeom>
          <a:noFill/>
          <a:ln>
            <a:noFill/>
          </a:ln>
        </p:spPr>
      </p:pic>
      <p:pic>
        <p:nvPicPr>
          <p:cNvPr id="492" name="Google Shape;492;p57"/>
          <p:cNvPicPr preferRelativeResize="0"/>
          <p:nvPr/>
        </p:nvPicPr>
        <p:blipFill rotWithShape="1">
          <a:blip r:embed="rId3">
            <a:alphaModFix/>
          </a:blip>
          <a:srcRect b="0" l="16413" r="3912" t="65634"/>
          <a:stretch/>
        </p:blipFill>
        <p:spPr>
          <a:xfrm>
            <a:off x="4618000" y="2755100"/>
            <a:ext cx="4387579" cy="1598550"/>
          </a:xfrm>
          <a:prstGeom prst="rect">
            <a:avLst/>
          </a:prstGeom>
          <a:noFill/>
          <a:ln>
            <a:noFill/>
          </a:ln>
        </p:spPr>
      </p:pic>
      <p:pic>
        <p:nvPicPr>
          <p:cNvPr id="493" name="Google Shape;493;p57"/>
          <p:cNvPicPr preferRelativeResize="0"/>
          <p:nvPr/>
        </p:nvPicPr>
        <p:blipFill rotWithShape="1">
          <a:blip r:embed="rId3">
            <a:alphaModFix/>
          </a:blip>
          <a:srcRect b="68498" l="33400" r="34341" t="0"/>
          <a:stretch/>
        </p:blipFill>
        <p:spPr>
          <a:xfrm>
            <a:off x="2908798" y="999500"/>
            <a:ext cx="1937848" cy="1598550"/>
          </a:xfrm>
          <a:prstGeom prst="rect">
            <a:avLst/>
          </a:prstGeom>
          <a:noFill/>
          <a:ln>
            <a:noFill/>
          </a:ln>
        </p:spPr>
      </p:pic>
      <p:pic>
        <p:nvPicPr>
          <p:cNvPr id="494" name="Google Shape;494;p57"/>
          <p:cNvPicPr preferRelativeResize="0"/>
          <p:nvPr/>
        </p:nvPicPr>
        <p:blipFill rotWithShape="1">
          <a:blip r:embed="rId3">
            <a:alphaModFix/>
          </a:blip>
          <a:srcRect b="68498" l="64764" r="2977" t="0"/>
          <a:stretch/>
        </p:blipFill>
        <p:spPr>
          <a:xfrm>
            <a:off x="4688025" y="1058625"/>
            <a:ext cx="1937848" cy="1598550"/>
          </a:xfrm>
          <a:prstGeom prst="rect">
            <a:avLst/>
          </a:prstGeom>
          <a:noFill/>
          <a:ln>
            <a:noFill/>
          </a:ln>
        </p:spPr>
      </p:pic>
      <p:pic>
        <p:nvPicPr>
          <p:cNvPr id="495" name="Google Shape;495;p57"/>
          <p:cNvPicPr preferRelativeResize="0"/>
          <p:nvPr/>
        </p:nvPicPr>
        <p:blipFill rotWithShape="1">
          <a:blip r:embed="rId3">
            <a:alphaModFix/>
          </a:blip>
          <a:srcRect b="36673" l="67417" r="0" t="33758"/>
          <a:stretch/>
        </p:blipFill>
        <p:spPr>
          <a:xfrm>
            <a:off x="2868450" y="2755100"/>
            <a:ext cx="1937848" cy="1485525"/>
          </a:xfrm>
          <a:prstGeom prst="rect">
            <a:avLst/>
          </a:prstGeom>
          <a:noFill/>
          <a:ln>
            <a:noFill/>
          </a:ln>
        </p:spPr>
      </p:pic>
      <p:pic>
        <p:nvPicPr>
          <p:cNvPr id="496" name="Google Shape;496;p57"/>
          <p:cNvPicPr preferRelativeResize="0"/>
          <p:nvPr/>
        </p:nvPicPr>
        <p:blipFill rotWithShape="1">
          <a:blip r:embed="rId3">
            <a:alphaModFix/>
          </a:blip>
          <a:srcRect b="37796" l="1822" r="68551" t="32850"/>
          <a:stretch/>
        </p:blipFill>
        <p:spPr>
          <a:xfrm>
            <a:off x="6779938" y="1366000"/>
            <a:ext cx="1613373" cy="1350274"/>
          </a:xfrm>
          <a:prstGeom prst="rect">
            <a:avLst/>
          </a:prstGeom>
          <a:noFill/>
          <a:ln>
            <a:noFill/>
          </a:ln>
        </p:spPr>
      </p:pic>
      <p:pic>
        <p:nvPicPr>
          <p:cNvPr id="497" name="Google Shape;497;p57"/>
          <p:cNvPicPr preferRelativeResize="0"/>
          <p:nvPr/>
        </p:nvPicPr>
        <p:blipFill>
          <a:blip r:embed="rId4">
            <a:alphaModFix/>
          </a:blip>
          <a:stretch>
            <a:fillRect/>
          </a:stretch>
        </p:blipFill>
        <p:spPr>
          <a:xfrm>
            <a:off x="4618000" y="582450"/>
            <a:ext cx="2775424" cy="45610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9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8"/>
          <p:cNvSpPr txBox="1"/>
          <p:nvPr>
            <p:ph idx="1" type="subTitle"/>
          </p:nvPr>
        </p:nvSpPr>
        <p:spPr>
          <a:xfrm>
            <a:off x="612448" y="1306850"/>
            <a:ext cx="3499500" cy="26409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b="1" lang="nl" sz="1600">
                <a:solidFill>
                  <a:srgbClr val="555555"/>
                </a:solidFill>
              </a:rPr>
              <a:t>Wat wel?</a:t>
            </a:r>
            <a:endParaRPr b="1" sz="1600">
              <a:solidFill>
                <a:srgbClr val="555555"/>
              </a:solidFill>
            </a:endParaRPr>
          </a:p>
          <a:p>
            <a:pPr indent="-330200" lvl="0" marL="457200" rtl="0" algn="l">
              <a:spcBef>
                <a:spcPts val="0"/>
              </a:spcBef>
              <a:spcAft>
                <a:spcPts val="0"/>
              </a:spcAft>
              <a:buClr>
                <a:srgbClr val="555555"/>
              </a:buClr>
              <a:buSzPts val="1600"/>
              <a:buChar char="●"/>
            </a:pPr>
            <a:r>
              <a:rPr lang="nl" sz="1600">
                <a:solidFill>
                  <a:srgbClr val="555555"/>
                </a:solidFill>
              </a:rPr>
              <a:t>V</a:t>
            </a:r>
            <a:r>
              <a:rPr lang="nl" sz="1600">
                <a:solidFill>
                  <a:srgbClr val="555555"/>
                </a:solidFill>
              </a:rPr>
              <a:t>erzekering/ btw/ kosten</a:t>
            </a:r>
            <a:endParaRPr sz="1600">
              <a:solidFill>
                <a:srgbClr val="555555"/>
              </a:solidFill>
            </a:endParaRPr>
          </a:p>
          <a:p>
            <a:pPr indent="-330200" lvl="0" marL="457200" rtl="0" algn="l">
              <a:spcBef>
                <a:spcPts val="0"/>
              </a:spcBef>
              <a:spcAft>
                <a:spcPts val="0"/>
              </a:spcAft>
              <a:buClr>
                <a:srgbClr val="555555"/>
              </a:buClr>
              <a:buSzPts val="1600"/>
              <a:buChar char="●"/>
            </a:pPr>
            <a:r>
              <a:rPr lang="nl" sz="1600">
                <a:solidFill>
                  <a:srgbClr val="555555"/>
                </a:solidFill>
              </a:rPr>
              <a:t>Brandstof</a:t>
            </a:r>
            <a:endParaRPr sz="1600">
              <a:solidFill>
                <a:srgbClr val="555555"/>
              </a:solidFill>
            </a:endParaRPr>
          </a:p>
          <a:p>
            <a:pPr indent="-330200" lvl="0" marL="457200" rtl="0" algn="l">
              <a:spcBef>
                <a:spcPts val="0"/>
              </a:spcBef>
              <a:spcAft>
                <a:spcPts val="0"/>
              </a:spcAft>
              <a:buClr>
                <a:srgbClr val="555555"/>
              </a:buClr>
              <a:buSzPts val="1600"/>
              <a:buChar char="●"/>
            </a:pPr>
            <a:r>
              <a:rPr lang="nl" sz="1600">
                <a:solidFill>
                  <a:srgbClr val="555555"/>
                </a:solidFill>
              </a:rPr>
              <a:t>Verkeersbelasting</a:t>
            </a:r>
            <a:endParaRPr sz="1600">
              <a:solidFill>
                <a:srgbClr val="555555"/>
              </a:solidFill>
            </a:endParaRPr>
          </a:p>
          <a:p>
            <a:pPr indent="-330200" lvl="0" marL="457200" rtl="0" algn="l">
              <a:spcBef>
                <a:spcPts val="0"/>
              </a:spcBef>
              <a:spcAft>
                <a:spcPts val="0"/>
              </a:spcAft>
              <a:buClr>
                <a:srgbClr val="555555"/>
              </a:buClr>
              <a:buSzPts val="1600"/>
              <a:buChar char="●"/>
            </a:pPr>
            <a:r>
              <a:rPr lang="nl" sz="1600">
                <a:solidFill>
                  <a:srgbClr val="555555"/>
                </a:solidFill>
              </a:rPr>
              <a:t>(vaak) omnium</a:t>
            </a:r>
            <a:endParaRPr sz="1600">
              <a:solidFill>
                <a:srgbClr val="555555"/>
              </a:solidFill>
            </a:endParaRPr>
          </a:p>
          <a:p>
            <a:pPr indent="-330200" lvl="0" marL="457200" rtl="0" algn="l">
              <a:spcBef>
                <a:spcPts val="0"/>
              </a:spcBef>
              <a:spcAft>
                <a:spcPts val="0"/>
              </a:spcAft>
              <a:buClr>
                <a:srgbClr val="555555"/>
              </a:buClr>
              <a:buSzPts val="1600"/>
              <a:buChar char="●"/>
            </a:pPr>
            <a:r>
              <a:rPr lang="nl" sz="1600">
                <a:solidFill>
                  <a:srgbClr val="555555"/>
                </a:solidFill>
              </a:rPr>
              <a:t>Goede auto op maat</a:t>
            </a:r>
            <a:endParaRPr sz="1600">
              <a:solidFill>
                <a:srgbClr val="555555"/>
              </a:solidFill>
            </a:endParaRPr>
          </a:p>
          <a:p>
            <a:pPr indent="0" lvl="0" marL="0" rtl="0" algn="l">
              <a:spcBef>
                <a:spcPts val="0"/>
              </a:spcBef>
              <a:spcAft>
                <a:spcPts val="0"/>
              </a:spcAft>
              <a:buNone/>
            </a:pPr>
            <a:r>
              <a:t/>
            </a:r>
            <a:endParaRPr sz="1600">
              <a:solidFill>
                <a:srgbClr val="555555"/>
              </a:solidFill>
            </a:endParaRPr>
          </a:p>
          <a:p>
            <a:pPr indent="0" lvl="0" marL="0" rtl="0" algn="l">
              <a:spcBef>
                <a:spcPts val="0"/>
              </a:spcBef>
              <a:spcAft>
                <a:spcPts val="0"/>
              </a:spcAft>
              <a:buNone/>
            </a:pPr>
            <a:r>
              <a:t/>
            </a:r>
            <a:endParaRPr sz="1600">
              <a:solidFill>
                <a:srgbClr val="555555"/>
              </a:solidFill>
            </a:endParaRPr>
          </a:p>
          <a:p>
            <a:pPr indent="0" lvl="0" marL="0" rtl="0" algn="l">
              <a:spcBef>
                <a:spcPts val="0"/>
              </a:spcBef>
              <a:spcAft>
                <a:spcPts val="0"/>
              </a:spcAft>
              <a:buNone/>
            </a:pPr>
            <a:r>
              <a:rPr b="1" lang="nl" sz="1600">
                <a:solidFill>
                  <a:srgbClr val="555555"/>
                </a:solidFill>
              </a:rPr>
              <a:t>Wat niet?</a:t>
            </a:r>
            <a:endParaRPr b="1" sz="1600">
              <a:solidFill>
                <a:srgbClr val="555555"/>
              </a:solidFill>
            </a:endParaRPr>
          </a:p>
          <a:p>
            <a:pPr indent="-330200" lvl="0" marL="457200" rtl="0" algn="l">
              <a:spcBef>
                <a:spcPts val="0"/>
              </a:spcBef>
              <a:spcAft>
                <a:spcPts val="0"/>
              </a:spcAft>
              <a:buClr>
                <a:srgbClr val="555555"/>
              </a:buClr>
              <a:buSzPts val="1600"/>
              <a:buChar char="●"/>
            </a:pPr>
            <a:r>
              <a:rPr lang="nl" sz="1600">
                <a:solidFill>
                  <a:srgbClr val="555555"/>
                </a:solidFill>
              </a:rPr>
              <a:t>Boetes</a:t>
            </a:r>
            <a:endParaRPr sz="1600">
              <a:solidFill>
                <a:srgbClr val="555555"/>
              </a:solidFill>
            </a:endParaRPr>
          </a:p>
          <a:p>
            <a:pPr indent="-330200" lvl="0" marL="457200" rtl="0" algn="l">
              <a:spcBef>
                <a:spcPts val="0"/>
              </a:spcBef>
              <a:spcAft>
                <a:spcPts val="0"/>
              </a:spcAft>
              <a:buClr>
                <a:srgbClr val="555555"/>
              </a:buClr>
              <a:buSzPts val="1600"/>
              <a:buChar char="●"/>
            </a:pPr>
            <a:r>
              <a:rPr lang="nl" sz="1600">
                <a:solidFill>
                  <a:srgbClr val="555555"/>
                </a:solidFill>
              </a:rPr>
              <a:t>Franchise (bij elke aanbieder anders)</a:t>
            </a:r>
            <a:endParaRPr sz="1600">
              <a:solidFill>
                <a:srgbClr val="555555"/>
              </a:solidFill>
            </a:endParaRPr>
          </a:p>
        </p:txBody>
      </p:sp>
      <p:sp>
        <p:nvSpPr>
          <p:cNvPr id="503" name="Google Shape;503;p58"/>
          <p:cNvSpPr/>
          <p:nvPr>
            <p:ph idx="2" type="pic"/>
          </p:nvPr>
        </p:nvSpPr>
        <p:spPr>
          <a:xfrm>
            <a:off x="4416094" y="931856"/>
            <a:ext cx="1983000" cy="3467400"/>
          </a:xfrm>
          <a:prstGeom prst="rect">
            <a:avLst/>
          </a:prstGeom>
        </p:spPr>
      </p:sp>
      <p:sp>
        <p:nvSpPr>
          <p:cNvPr id="504" name="Google Shape;504;p58"/>
          <p:cNvSpPr txBox="1"/>
          <p:nvPr/>
        </p:nvSpPr>
        <p:spPr>
          <a:xfrm>
            <a:off x="896125" y="259250"/>
            <a:ext cx="30000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chemeClr val="lt1"/>
                </a:highlight>
                <a:latin typeface="Source Sans Pro"/>
                <a:ea typeface="Source Sans Pro"/>
                <a:cs typeface="Source Sans Pro"/>
                <a:sym typeface="Source Sans Pro"/>
              </a:rPr>
              <a:t>Inclusieve prijs</a:t>
            </a:r>
            <a:endParaRPr sz="2500">
              <a:solidFill>
                <a:srgbClr val="0097A9"/>
              </a:solidFill>
              <a:highlight>
                <a:schemeClr val="lt1"/>
              </a:highlight>
              <a:latin typeface="Source Sans Pro"/>
              <a:ea typeface="Source Sans Pro"/>
              <a:cs typeface="Source Sans Pro"/>
              <a:sym typeface="Source Sans Pro"/>
            </a:endParaRPr>
          </a:p>
        </p:txBody>
      </p:sp>
      <p:pic>
        <p:nvPicPr>
          <p:cNvPr id="505" name="Google Shape;505;p58"/>
          <p:cNvPicPr preferRelativeResize="0"/>
          <p:nvPr/>
        </p:nvPicPr>
        <p:blipFill>
          <a:blip r:embed="rId3">
            <a:alphaModFix/>
          </a:blip>
          <a:stretch>
            <a:fillRect/>
          </a:stretch>
        </p:blipFill>
        <p:spPr>
          <a:xfrm>
            <a:off x="4443594" y="836363"/>
            <a:ext cx="2440106" cy="3658373"/>
          </a:xfrm>
          <a:prstGeom prst="rect">
            <a:avLst/>
          </a:prstGeom>
          <a:noFill/>
          <a:ln>
            <a:noFill/>
          </a:ln>
        </p:spPr>
      </p:pic>
      <p:pic>
        <p:nvPicPr>
          <p:cNvPr id="506" name="Google Shape;506;p58"/>
          <p:cNvPicPr preferRelativeResize="0"/>
          <p:nvPr/>
        </p:nvPicPr>
        <p:blipFill>
          <a:blip r:embed="rId4">
            <a:alphaModFix/>
          </a:blip>
          <a:stretch>
            <a:fillRect/>
          </a:stretch>
        </p:blipFill>
        <p:spPr>
          <a:xfrm flipH="1">
            <a:off x="741124" y="1587700"/>
            <a:ext cx="202301" cy="202301"/>
          </a:xfrm>
          <a:prstGeom prst="rect">
            <a:avLst/>
          </a:prstGeom>
          <a:noFill/>
          <a:ln>
            <a:noFill/>
          </a:ln>
        </p:spPr>
      </p:pic>
      <p:pic>
        <p:nvPicPr>
          <p:cNvPr id="507" name="Google Shape;507;p58"/>
          <p:cNvPicPr preferRelativeResize="0"/>
          <p:nvPr/>
        </p:nvPicPr>
        <p:blipFill>
          <a:blip r:embed="rId4">
            <a:alphaModFix/>
          </a:blip>
          <a:stretch>
            <a:fillRect/>
          </a:stretch>
        </p:blipFill>
        <p:spPr>
          <a:xfrm flipH="1">
            <a:off x="741124" y="1790000"/>
            <a:ext cx="202301" cy="202301"/>
          </a:xfrm>
          <a:prstGeom prst="rect">
            <a:avLst/>
          </a:prstGeom>
          <a:noFill/>
          <a:ln>
            <a:noFill/>
          </a:ln>
        </p:spPr>
      </p:pic>
      <p:pic>
        <p:nvPicPr>
          <p:cNvPr id="508" name="Google Shape;508;p58"/>
          <p:cNvPicPr preferRelativeResize="0"/>
          <p:nvPr/>
        </p:nvPicPr>
        <p:blipFill>
          <a:blip r:embed="rId4">
            <a:alphaModFix/>
          </a:blip>
          <a:stretch>
            <a:fillRect/>
          </a:stretch>
        </p:blipFill>
        <p:spPr>
          <a:xfrm flipH="1">
            <a:off x="741124" y="2027750"/>
            <a:ext cx="202301" cy="202301"/>
          </a:xfrm>
          <a:prstGeom prst="rect">
            <a:avLst/>
          </a:prstGeom>
          <a:noFill/>
          <a:ln>
            <a:noFill/>
          </a:ln>
        </p:spPr>
      </p:pic>
      <p:pic>
        <p:nvPicPr>
          <p:cNvPr id="509" name="Google Shape;509;p58"/>
          <p:cNvPicPr preferRelativeResize="0"/>
          <p:nvPr/>
        </p:nvPicPr>
        <p:blipFill>
          <a:blip r:embed="rId4">
            <a:alphaModFix/>
          </a:blip>
          <a:stretch>
            <a:fillRect/>
          </a:stretch>
        </p:blipFill>
        <p:spPr>
          <a:xfrm flipH="1">
            <a:off x="741124" y="2247775"/>
            <a:ext cx="202301" cy="202301"/>
          </a:xfrm>
          <a:prstGeom prst="rect">
            <a:avLst/>
          </a:prstGeom>
          <a:noFill/>
          <a:ln>
            <a:noFill/>
          </a:ln>
        </p:spPr>
      </p:pic>
      <p:pic>
        <p:nvPicPr>
          <p:cNvPr id="510" name="Google Shape;510;p58"/>
          <p:cNvPicPr preferRelativeResize="0"/>
          <p:nvPr/>
        </p:nvPicPr>
        <p:blipFill>
          <a:blip r:embed="rId4">
            <a:alphaModFix/>
          </a:blip>
          <a:stretch>
            <a:fillRect/>
          </a:stretch>
        </p:blipFill>
        <p:spPr>
          <a:xfrm flipH="1">
            <a:off x="741124" y="2467800"/>
            <a:ext cx="202301" cy="202301"/>
          </a:xfrm>
          <a:prstGeom prst="rect">
            <a:avLst/>
          </a:prstGeom>
          <a:noFill/>
          <a:ln>
            <a:noFill/>
          </a:ln>
        </p:spPr>
      </p:pic>
      <p:pic>
        <p:nvPicPr>
          <p:cNvPr id="511" name="Google Shape;511;p58"/>
          <p:cNvPicPr preferRelativeResize="0"/>
          <p:nvPr/>
        </p:nvPicPr>
        <p:blipFill>
          <a:blip r:embed="rId4">
            <a:alphaModFix/>
          </a:blip>
          <a:stretch>
            <a:fillRect/>
          </a:stretch>
        </p:blipFill>
        <p:spPr>
          <a:xfrm flipH="1">
            <a:off x="741124" y="3319100"/>
            <a:ext cx="202301" cy="202301"/>
          </a:xfrm>
          <a:prstGeom prst="rect">
            <a:avLst/>
          </a:prstGeom>
          <a:noFill/>
          <a:ln>
            <a:noFill/>
          </a:ln>
        </p:spPr>
      </p:pic>
      <p:pic>
        <p:nvPicPr>
          <p:cNvPr id="512" name="Google Shape;512;p58"/>
          <p:cNvPicPr preferRelativeResize="0"/>
          <p:nvPr/>
        </p:nvPicPr>
        <p:blipFill>
          <a:blip r:embed="rId4">
            <a:alphaModFix/>
          </a:blip>
          <a:stretch>
            <a:fillRect/>
          </a:stretch>
        </p:blipFill>
        <p:spPr>
          <a:xfrm flipH="1">
            <a:off x="741124" y="3561675"/>
            <a:ext cx="202301" cy="2023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59"/>
          <p:cNvSpPr txBox="1"/>
          <p:nvPr>
            <p:ph idx="1" type="body"/>
          </p:nvPr>
        </p:nvSpPr>
        <p:spPr>
          <a:xfrm>
            <a:off x="3822725" y="1190325"/>
            <a:ext cx="5427300" cy="1902900"/>
          </a:xfrm>
          <a:prstGeom prst="rect">
            <a:avLst/>
          </a:prstGeom>
        </p:spPr>
        <p:txBody>
          <a:bodyPr anchorCtr="0" anchor="t" bIns="34275" lIns="68575" spcFirstLastPara="1" rIns="68575" wrap="square" tIns="34275">
            <a:noAutofit/>
          </a:bodyPr>
          <a:lstStyle/>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S</a:t>
            </a:r>
            <a:r>
              <a:rPr b="0" lang="nl" sz="1700">
                <a:solidFill>
                  <a:srgbClr val="595959"/>
                </a:solidFill>
                <a:highlight>
                  <a:schemeClr val="lt1"/>
                </a:highlight>
              </a:rPr>
              <a:t>tandplaats (of zones)</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Vaste kost (of prepaid)</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Eenmaal</a:t>
            </a:r>
            <a:r>
              <a:rPr b="0" lang="nl" sz="1700">
                <a:solidFill>
                  <a:srgbClr val="595959"/>
                </a:solidFill>
                <a:highlight>
                  <a:schemeClr val="lt1"/>
                </a:highlight>
              </a:rPr>
              <a:t> lid = gebruik van volledige vloot </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Digitaal (en soms telefonisch) reserveren </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Prijs per </a:t>
            </a:r>
            <a:r>
              <a:rPr lang="nl" sz="1700">
                <a:solidFill>
                  <a:srgbClr val="595959"/>
                </a:solidFill>
                <a:highlight>
                  <a:schemeClr val="lt1"/>
                </a:highlight>
              </a:rPr>
              <a:t>km </a:t>
            </a:r>
            <a:r>
              <a:rPr b="0" lang="nl" sz="1700">
                <a:solidFill>
                  <a:srgbClr val="595959"/>
                </a:solidFill>
                <a:highlight>
                  <a:schemeClr val="lt1"/>
                </a:highlight>
              </a:rPr>
              <a:t>én </a:t>
            </a:r>
            <a:r>
              <a:rPr lang="nl" sz="1700">
                <a:solidFill>
                  <a:srgbClr val="595959"/>
                </a:solidFill>
                <a:highlight>
                  <a:schemeClr val="lt1"/>
                </a:highlight>
              </a:rPr>
              <a:t>uur</a:t>
            </a:r>
            <a:endParaRPr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G</a:t>
            </a:r>
            <a:r>
              <a:rPr b="0" lang="nl" sz="1700">
                <a:solidFill>
                  <a:srgbClr val="595959"/>
                </a:solidFill>
                <a:highlight>
                  <a:schemeClr val="lt1"/>
                </a:highlight>
              </a:rPr>
              <a:t>root aanbod </a:t>
            </a:r>
            <a:r>
              <a:rPr b="0" lang="nl" sz="1700">
                <a:solidFill>
                  <a:srgbClr val="595959"/>
                </a:solidFill>
                <a:highlight>
                  <a:schemeClr val="lt1"/>
                </a:highlight>
              </a:rPr>
              <a:t>elektrische</a:t>
            </a:r>
            <a:r>
              <a:rPr b="0" lang="nl" sz="1700">
                <a:solidFill>
                  <a:srgbClr val="595959"/>
                </a:solidFill>
                <a:highlight>
                  <a:schemeClr val="lt1"/>
                </a:highlight>
              </a:rPr>
              <a:t> wagens </a:t>
            </a:r>
            <a:endParaRPr b="0" sz="1700">
              <a:solidFill>
                <a:srgbClr val="595959"/>
              </a:solidFill>
              <a:highlight>
                <a:schemeClr val="lt1"/>
              </a:highlight>
            </a:endParaRPr>
          </a:p>
          <a:p>
            <a:pPr indent="0" lvl="0" marL="0" rtl="0" algn="l">
              <a:spcBef>
                <a:spcPts val="0"/>
              </a:spcBef>
              <a:spcAft>
                <a:spcPts val="0"/>
              </a:spcAft>
              <a:buNone/>
            </a:pPr>
            <a:r>
              <a:rPr lang="nl" sz="1500">
                <a:solidFill>
                  <a:srgbClr val="595959"/>
                </a:solidFill>
                <a:highlight>
                  <a:schemeClr val="lt1"/>
                </a:highlight>
              </a:rPr>
              <a:t>     	</a:t>
            </a:r>
            <a:endParaRPr sz="1500">
              <a:solidFill>
                <a:srgbClr val="595959"/>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0" lang="nl" sz="1500">
                <a:solidFill>
                  <a:srgbClr val="595959"/>
                </a:solidFill>
              </a:rPr>
              <a:t>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p:txBody>
      </p:sp>
      <p:sp>
        <p:nvSpPr>
          <p:cNvPr id="518" name="Google Shape;518;p59"/>
          <p:cNvSpPr txBox="1"/>
          <p:nvPr/>
        </p:nvSpPr>
        <p:spPr>
          <a:xfrm>
            <a:off x="829300" y="209975"/>
            <a:ext cx="59148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rgbClr val="FFFFFF"/>
                </a:highlight>
                <a:latin typeface="Source Sans Pro"/>
                <a:ea typeface="Source Sans Pro"/>
                <a:cs typeface="Source Sans Pro"/>
                <a:sym typeface="Source Sans Pro"/>
              </a:rPr>
              <a:t>Aanbieders met eigen vloot (roundtrip)</a:t>
            </a:r>
            <a:endParaRPr sz="2500">
              <a:solidFill>
                <a:srgbClr val="0097A9"/>
              </a:solidFill>
              <a:highlight>
                <a:srgbClr val="FFFFFF"/>
              </a:highlight>
              <a:latin typeface="Source Sans Pro"/>
              <a:ea typeface="Source Sans Pro"/>
              <a:cs typeface="Source Sans Pro"/>
              <a:sym typeface="Source Sans Pro"/>
            </a:endParaRPr>
          </a:p>
        </p:txBody>
      </p:sp>
      <p:pic>
        <p:nvPicPr>
          <p:cNvPr id="519" name="Google Shape;519;p59"/>
          <p:cNvPicPr preferRelativeResize="0"/>
          <p:nvPr/>
        </p:nvPicPr>
        <p:blipFill>
          <a:blip r:embed="rId3">
            <a:alphaModFix/>
          </a:blip>
          <a:stretch>
            <a:fillRect/>
          </a:stretch>
        </p:blipFill>
        <p:spPr>
          <a:xfrm flipH="1">
            <a:off x="3937776" y="1240581"/>
            <a:ext cx="238049" cy="238049"/>
          </a:xfrm>
          <a:prstGeom prst="rect">
            <a:avLst/>
          </a:prstGeom>
          <a:noFill/>
          <a:ln>
            <a:noFill/>
          </a:ln>
        </p:spPr>
      </p:pic>
      <p:pic>
        <p:nvPicPr>
          <p:cNvPr id="520" name="Google Shape;520;p59"/>
          <p:cNvPicPr preferRelativeResize="0"/>
          <p:nvPr/>
        </p:nvPicPr>
        <p:blipFill>
          <a:blip r:embed="rId3">
            <a:alphaModFix/>
          </a:blip>
          <a:stretch>
            <a:fillRect/>
          </a:stretch>
        </p:blipFill>
        <p:spPr>
          <a:xfrm flipH="1">
            <a:off x="3937776" y="1534437"/>
            <a:ext cx="238049" cy="238049"/>
          </a:xfrm>
          <a:prstGeom prst="rect">
            <a:avLst/>
          </a:prstGeom>
          <a:noFill/>
          <a:ln>
            <a:noFill/>
          </a:ln>
        </p:spPr>
      </p:pic>
      <p:pic>
        <p:nvPicPr>
          <p:cNvPr id="521" name="Google Shape;521;p59"/>
          <p:cNvPicPr preferRelativeResize="0"/>
          <p:nvPr/>
        </p:nvPicPr>
        <p:blipFill>
          <a:blip r:embed="rId3">
            <a:alphaModFix/>
          </a:blip>
          <a:stretch>
            <a:fillRect/>
          </a:stretch>
        </p:blipFill>
        <p:spPr>
          <a:xfrm flipH="1">
            <a:off x="3937776" y="1836575"/>
            <a:ext cx="238049" cy="238049"/>
          </a:xfrm>
          <a:prstGeom prst="rect">
            <a:avLst/>
          </a:prstGeom>
          <a:noFill/>
          <a:ln>
            <a:noFill/>
          </a:ln>
        </p:spPr>
      </p:pic>
      <p:pic>
        <p:nvPicPr>
          <p:cNvPr id="522" name="Google Shape;522;p59"/>
          <p:cNvPicPr preferRelativeResize="0"/>
          <p:nvPr/>
        </p:nvPicPr>
        <p:blipFill>
          <a:blip r:embed="rId3">
            <a:alphaModFix/>
          </a:blip>
          <a:stretch>
            <a:fillRect/>
          </a:stretch>
        </p:blipFill>
        <p:spPr>
          <a:xfrm flipH="1">
            <a:off x="3937776" y="2138713"/>
            <a:ext cx="238049" cy="238049"/>
          </a:xfrm>
          <a:prstGeom prst="rect">
            <a:avLst/>
          </a:prstGeom>
          <a:noFill/>
          <a:ln>
            <a:noFill/>
          </a:ln>
        </p:spPr>
      </p:pic>
      <p:pic>
        <p:nvPicPr>
          <p:cNvPr id="523" name="Google Shape;523;p59"/>
          <p:cNvPicPr preferRelativeResize="0"/>
          <p:nvPr/>
        </p:nvPicPr>
        <p:blipFill>
          <a:blip r:embed="rId3">
            <a:alphaModFix/>
          </a:blip>
          <a:stretch>
            <a:fillRect/>
          </a:stretch>
        </p:blipFill>
        <p:spPr>
          <a:xfrm flipH="1">
            <a:off x="3937776" y="2416003"/>
            <a:ext cx="238049" cy="238049"/>
          </a:xfrm>
          <a:prstGeom prst="rect">
            <a:avLst/>
          </a:prstGeom>
          <a:noFill/>
          <a:ln>
            <a:noFill/>
          </a:ln>
        </p:spPr>
      </p:pic>
      <p:pic>
        <p:nvPicPr>
          <p:cNvPr id="524" name="Google Shape;524;p59"/>
          <p:cNvPicPr preferRelativeResize="0"/>
          <p:nvPr/>
        </p:nvPicPr>
        <p:blipFill>
          <a:blip r:embed="rId3">
            <a:alphaModFix/>
          </a:blip>
          <a:stretch>
            <a:fillRect/>
          </a:stretch>
        </p:blipFill>
        <p:spPr>
          <a:xfrm flipH="1">
            <a:off x="3937776" y="2726424"/>
            <a:ext cx="238049" cy="238049"/>
          </a:xfrm>
          <a:prstGeom prst="rect">
            <a:avLst/>
          </a:prstGeom>
          <a:noFill/>
          <a:ln>
            <a:noFill/>
          </a:ln>
        </p:spPr>
      </p:pic>
      <p:sp>
        <p:nvSpPr>
          <p:cNvPr id="525" name="Google Shape;525;p59"/>
          <p:cNvSpPr/>
          <p:nvPr/>
        </p:nvSpPr>
        <p:spPr>
          <a:xfrm>
            <a:off x="955588" y="1717333"/>
            <a:ext cx="2703000" cy="3006600"/>
          </a:xfrm>
          <a:prstGeom prst="ellipse">
            <a:avLst/>
          </a:prstGeom>
          <a:solidFill>
            <a:srgbClr val="EAF5F9"/>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526" name="Google Shape;526;p59"/>
          <p:cNvPicPr preferRelativeResize="0"/>
          <p:nvPr/>
        </p:nvPicPr>
        <p:blipFill>
          <a:blip r:embed="rId4">
            <a:alphaModFix/>
          </a:blip>
          <a:stretch>
            <a:fillRect/>
          </a:stretch>
        </p:blipFill>
        <p:spPr>
          <a:xfrm>
            <a:off x="1350250" y="2284624"/>
            <a:ext cx="815187" cy="300150"/>
          </a:xfrm>
          <a:prstGeom prst="rect">
            <a:avLst/>
          </a:prstGeom>
          <a:noFill/>
          <a:ln>
            <a:noFill/>
          </a:ln>
        </p:spPr>
      </p:pic>
      <p:pic>
        <p:nvPicPr>
          <p:cNvPr id="527" name="Google Shape;527;p59"/>
          <p:cNvPicPr preferRelativeResize="0"/>
          <p:nvPr/>
        </p:nvPicPr>
        <p:blipFill>
          <a:blip r:embed="rId5">
            <a:alphaModFix/>
          </a:blip>
          <a:stretch>
            <a:fillRect/>
          </a:stretch>
        </p:blipFill>
        <p:spPr>
          <a:xfrm>
            <a:off x="2431188" y="2345951"/>
            <a:ext cx="815194" cy="326078"/>
          </a:xfrm>
          <a:prstGeom prst="rect">
            <a:avLst/>
          </a:prstGeom>
          <a:noFill/>
          <a:ln>
            <a:noFill/>
          </a:ln>
        </p:spPr>
      </p:pic>
      <p:pic>
        <p:nvPicPr>
          <p:cNvPr id="528" name="Google Shape;528;p59"/>
          <p:cNvPicPr preferRelativeResize="0"/>
          <p:nvPr/>
        </p:nvPicPr>
        <p:blipFill>
          <a:blip r:embed="rId6">
            <a:alphaModFix/>
          </a:blip>
          <a:stretch>
            <a:fillRect/>
          </a:stretch>
        </p:blipFill>
        <p:spPr>
          <a:xfrm>
            <a:off x="1144831" y="2798844"/>
            <a:ext cx="429412" cy="429412"/>
          </a:xfrm>
          <a:prstGeom prst="rect">
            <a:avLst/>
          </a:prstGeom>
          <a:noFill/>
          <a:ln>
            <a:noFill/>
          </a:ln>
        </p:spPr>
      </p:pic>
      <p:pic>
        <p:nvPicPr>
          <p:cNvPr id="529" name="Google Shape;529;p59"/>
          <p:cNvPicPr preferRelativeResize="0"/>
          <p:nvPr/>
        </p:nvPicPr>
        <p:blipFill>
          <a:blip r:embed="rId7">
            <a:alphaModFix/>
          </a:blip>
          <a:stretch>
            <a:fillRect/>
          </a:stretch>
        </p:blipFill>
        <p:spPr>
          <a:xfrm>
            <a:off x="1780813" y="2833944"/>
            <a:ext cx="1097661" cy="229819"/>
          </a:xfrm>
          <a:prstGeom prst="rect">
            <a:avLst/>
          </a:prstGeom>
          <a:noFill/>
          <a:ln>
            <a:noFill/>
          </a:ln>
        </p:spPr>
      </p:pic>
      <p:pic>
        <p:nvPicPr>
          <p:cNvPr id="530" name="Google Shape;530;p59"/>
          <p:cNvPicPr preferRelativeResize="0"/>
          <p:nvPr/>
        </p:nvPicPr>
        <p:blipFill rotWithShape="1">
          <a:blip r:embed="rId8">
            <a:alphaModFix/>
          </a:blip>
          <a:srcRect b="21954" l="3327" r="3214" t="21123"/>
          <a:stretch/>
        </p:blipFill>
        <p:spPr>
          <a:xfrm>
            <a:off x="1938953" y="3264894"/>
            <a:ext cx="705000" cy="429300"/>
          </a:xfrm>
          <a:prstGeom prst="roundRect">
            <a:avLst>
              <a:gd fmla="val 16667" name="adj"/>
            </a:avLst>
          </a:prstGeom>
          <a:noFill/>
          <a:ln>
            <a:noFill/>
          </a:ln>
        </p:spPr>
      </p:pic>
      <p:pic>
        <p:nvPicPr>
          <p:cNvPr id="531" name="Google Shape;531;p59"/>
          <p:cNvPicPr preferRelativeResize="0"/>
          <p:nvPr/>
        </p:nvPicPr>
        <p:blipFill>
          <a:blip r:embed="rId9">
            <a:alphaModFix/>
          </a:blip>
          <a:stretch>
            <a:fillRect/>
          </a:stretch>
        </p:blipFill>
        <p:spPr>
          <a:xfrm>
            <a:off x="1216619" y="3541786"/>
            <a:ext cx="564206" cy="564206"/>
          </a:xfrm>
          <a:prstGeom prst="rect">
            <a:avLst/>
          </a:prstGeom>
          <a:noFill/>
          <a:ln>
            <a:noFill/>
          </a:ln>
        </p:spPr>
      </p:pic>
      <p:pic>
        <p:nvPicPr>
          <p:cNvPr id="532" name="Google Shape;532;p59"/>
          <p:cNvPicPr preferRelativeResize="0"/>
          <p:nvPr/>
        </p:nvPicPr>
        <p:blipFill>
          <a:blip r:embed="rId10">
            <a:alphaModFix/>
          </a:blip>
          <a:stretch>
            <a:fillRect/>
          </a:stretch>
        </p:blipFill>
        <p:spPr>
          <a:xfrm>
            <a:off x="2749925" y="3246097"/>
            <a:ext cx="704925" cy="366160"/>
          </a:xfrm>
          <a:prstGeom prst="rect">
            <a:avLst/>
          </a:prstGeom>
          <a:noFill/>
          <a:ln>
            <a:noFill/>
          </a:ln>
        </p:spPr>
      </p:pic>
      <p:pic>
        <p:nvPicPr>
          <p:cNvPr id="533" name="Google Shape;533;p59"/>
          <p:cNvPicPr preferRelativeResize="0"/>
          <p:nvPr/>
        </p:nvPicPr>
        <p:blipFill>
          <a:blip r:embed="rId11">
            <a:alphaModFix/>
          </a:blip>
          <a:stretch>
            <a:fillRect/>
          </a:stretch>
        </p:blipFill>
        <p:spPr>
          <a:xfrm>
            <a:off x="2044553" y="3794604"/>
            <a:ext cx="1097663" cy="535971"/>
          </a:xfrm>
          <a:prstGeom prst="rect">
            <a:avLst/>
          </a:prstGeom>
          <a:noFill/>
          <a:ln>
            <a:noFill/>
          </a:ln>
        </p:spPr>
      </p:pic>
      <p:pic>
        <p:nvPicPr>
          <p:cNvPr id="534" name="Google Shape;534;p59"/>
          <p:cNvPicPr preferRelativeResize="0"/>
          <p:nvPr/>
        </p:nvPicPr>
        <p:blipFill rotWithShape="1">
          <a:blip r:embed="rId12">
            <a:alphaModFix/>
          </a:blip>
          <a:srcRect b="0" l="3966" r="-463" t="16373"/>
          <a:stretch/>
        </p:blipFill>
        <p:spPr>
          <a:xfrm>
            <a:off x="2009038" y="4307900"/>
            <a:ext cx="596100" cy="229800"/>
          </a:xfrm>
          <a:prstGeom prst="roundRect">
            <a:avLst>
              <a:gd fmla="val 16667" name="adj"/>
            </a:avLst>
          </a:prstGeom>
          <a:noFill/>
          <a:ln>
            <a:noFill/>
          </a:ln>
        </p:spPr>
      </p:pic>
      <p:pic>
        <p:nvPicPr>
          <p:cNvPr id="535" name="Google Shape;535;p59"/>
          <p:cNvPicPr preferRelativeResize="0"/>
          <p:nvPr/>
        </p:nvPicPr>
        <p:blipFill rotWithShape="1">
          <a:blip r:embed="rId13">
            <a:alphaModFix/>
          </a:blip>
          <a:srcRect b="2351" l="2055" r="1911" t="1660"/>
          <a:stretch/>
        </p:blipFill>
        <p:spPr>
          <a:xfrm>
            <a:off x="1516775" y="813413"/>
            <a:ext cx="1615200" cy="1471200"/>
          </a:xfrm>
          <a:prstGeom prst="ellipse">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60">
            <a:hlinkClick r:id="rId3"/>
          </p:cNvPr>
          <p:cNvPicPr preferRelativeResize="0"/>
          <p:nvPr/>
        </p:nvPicPr>
        <p:blipFill rotWithShape="1">
          <a:blip r:embed="rId4">
            <a:alphaModFix/>
          </a:blip>
          <a:srcRect b="0" l="0" r="66226" t="16198"/>
          <a:stretch/>
        </p:blipFill>
        <p:spPr>
          <a:xfrm>
            <a:off x="866175" y="2205325"/>
            <a:ext cx="820250" cy="901075"/>
          </a:xfrm>
          <a:prstGeom prst="rect">
            <a:avLst/>
          </a:prstGeom>
          <a:noFill/>
          <a:ln>
            <a:noFill/>
          </a:ln>
        </p:spPr>
      </p:pic>
      <p:sp>
        <p:nvSpPr>
          <p:cNvPr id="541" name="Google Shape;541;p60"/>
          <p:cNvSpPr txBox="1"/>
          <p:nvPr>
            <p:ph idx="1" type="body"/>
          </p:nvPr>
        </p:nvSpPr>
        <p:spPr>
          <a:xfrm>
            <a:off x="3822725" y="1190325"/>
            <a:ext cx="5427300" cy="1902900"/>
          </a:xfrm>
          <a:prstGeom prst="rect">
            <a:avLst/>
          </a:prstGeom>
        </p:spPr>
        <p:txBody>
          <a:bodyPr anchorCtr="0" anchor="t" bIns="34275" lIns="68575" spcFirstLastPara="1" rIns="68575" wrap="square" tIns="34275">
            <a:noAutofit/>
          </a:bodyPr>
          <a:lstStyle/>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Roundtrip </a:t>
            </a:r>
            <a:r>
              <a:rPr b="0" lang="nl" sz="1700">
                <a:solidFill>
                  <a:srgbClr val="595959"/>
                </a:solidFill>
                <a:highlight>
                  <a:schemeClr val="lt1"/>
                </a:highlight>
              </a:rPr>
              <a:t>deelsysteem</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Betaal een registratie kost (€35) + waarborg </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Kies een formule (€4,€8,€22)</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Digitaal en telefonisch reserveren </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Prijs per </a:t>
            </a:r>
            <a:r>
              <a:rPr lang="nl" sz="1700">
                <a:solidFill>
                  <a:srgbClr val="595959"/>
                </a:solidFill>
                <a:highlight>
                  <a:schemeClr val="lt1"/>
                </a:highlight>
              </a:rPr>
              <a:t>km </a:t>
            </a:r>
            <a:r>
              <a:rPr b="0" lang="nl" sz="1700">
                <a:solidFill>
                  <a:srgbClr val="595959"/>
                </a:solidFill>
                <a:highlight>
                  <a:schemeClr val="lt1"/>
                </a:highlight>
              </a:rPr>
              <a:t>én </a:t>
            </a:r>
            <a:r>
              <a:rPr lang="nl" sz="1700">
                <a:solidFill>
                  <a:srgbClr val="595959"/>
                </a:solidFill>
                <a:highlight>
                  <a:schemeClr val="lt1"/>
                </a:highlight>
              </a:rPr>
              <a:t>tijd</a:t>
            </a:r>
            <a:endParaRPr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lang="nl" sz="1700">
                <a:solidFill>
                  <a:srgbClr val="595959"/>
                </a:solidFill>
                <a:highlight>
                  <a:schemeClr val="lt1"/>
                </a:highlight>
              </a:rPr>
              <a:t>Maandelijks </a:t>
            </a:r>
            <a:r>
              <a:rPr b="0" lang="nl" sz="1700">
                <a:solidFill>
                  <a:srgbClr val="595959"/>
                </a:solidFill>
                <a:highlight>
                  <a:schemeClr val="lt1"/>
                </a:highlight>
              </a:rPr>
              <a:t>afrekening </a:t>
            </a:r>
            <a:endParaRPr b="0" sz="1700">
              <a:solidFill>
                <a:srgbClr val="595959"/>
              </a:solidFill>
              <a:highlight>
                <a:schemeClr val="lt1"/>
              </a:highlight>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rPr b="0" lang="nl" sz="1500">
                <a:solidFill>
                  <a:srgbClr val="595959"/>
                </a:solidFill>
              </a:rPr>
              <a:t>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457200" lvl="0" marL="457200" rtl="0" algn="l">
              <a:spcBef>
                <a:spcPts val="0"/>
              </a:spcBef>
              <a:spcAft>
                <a:spcPts val="0"/>
              </a:spcAft>
              <a:buNone/>
            </a:pPr>
            <a:r>
              <a:t/>
            </a:r>
            <a:endParaRPr b="0" sz="1500">
              <a:solidFill>
                <a:srgbClr val="595959"/>
              </a:solidFill>
            </a:endParaRPr>
          </a:p>
          <a:p>
            <a:pPr indent="457200" lvl="0" marL="457200" rtl="0" algn="l">
              <a:spcBef>
                <a:spcPts val="0"/>
              </a:spcBef>
              <a:spcAft>
                <a:spcPts val="0"/>
              </a:spcAft>
              <a:buNone/>
            </a:pPr>
            <a:r>
              <a:t/>
            </a:r>
            <a:endParaRPr b="0" sz="1500">
              <a:solidFill>
                <a:srgbClr val="595959"/>
              </a:solidFill>
            </a:endParaRPr>
          </a:p>
          <a:p>
            <a:pPr indent="457200" lvl="0" marL="2743200" rtl="0" algn="l">
              <a:spcBef>
                <a:spcPts val="0"/>
              </a:spcBef>
              <a:spcAft>
                <a:spcPts val="0"/>
              </a:spcAft>
              <a:buNone/>
            </a:pPr>
            <a:r>
              <a:rPr b="0" lang="nl" sz="1500">
                <a:solidFill>
                  <a:srgbClr val="595959"/>
                </a:solidFill>
              </a:rPr>
              <a:t>België en Duitsland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p:txBody>
      </p:sp>
      <p:pic>
        <p:nvPicPr>
          <p:cNvPr id="542" name="Google Shape;542;p60"/>
          <p:cNvPicPr preferRelativeResize="0"/>
          <p:nvPr/>
        </p:nvPicPr>
        <p:blipFill rotWithShape="1">
          <a:blip r:embed="rId5">
            <a:alphaModFix/>
          </a:blip>
          <a:srcRect b="2351" l="2055" r="1911" t="1660"/>
          <a:stretch/>
        </p:blipFill>
        <p:spPr>
          <a:xfrm>
            <a:off x="1446225" y="961952"/>
            <a:ext cx="1164600" cy="1060800"/>
          </a:xfrm>
          <a:prstGeom prst="ellipse">
            <a:avLst/>
          </a:prstGeom>
          <a:noFill/>
          <a:ln>
            <a:noFill/>
          </a:ln>
        </p:spPr>
      </p:pic>
      <p:sp>
        <p:nvSpPr>
          <p:cNvPr id="543" name="Google Shape;543;p60"/>
          <p:cNvSpPr txBox="1"/>
          <p:nvPr/>
        </p:nvSpPr>
        <p:spPr>
          <a:xfrm>
            <a:off x="829300" y="209975"/>
            <a:ext cx="59148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rgbClr val="FFFFFF"/>
                </a:highlight>
                <a:latin typeface="Source Sans Pro"/>
                <a:ea typeface="Source Sans Pro"/>
                <a:cs typeface="Source Sans Pro"/>
                <a:sym typeface="Source Sans Pro"/>
              </a:rPr>
              <a:t>Enkele voorbeelden </a:t>
            </a:r>
            <a:endParaRPr sz="2500">
              <a:solidFill>
                <a:srgbClr val="0097A9"/>
              </a:solidFill>
              <a:highlight>
                <a:srgbClr val="FFFFFF"/>
              </a:highlight>
              <a:latin typeface="Source Sans Pro"/>
              <a:ea typeface="Source Sans Pro"/>
              <a:cs typeface="Source Sans Pro"/>
              <a:sym typeface="Source Sans Pro"/>
            </a:endParaRPr>
          </a:p>
        </p:txBody>
      </p:sp>
      <p:pic>
        <p:nvPicPr>
          <p:cNvPr id="544" name="Google Shape;544;p60"/>
          <p:cNvPicPr preferRelativeResize="0"/>
          <p:nvPr/>
        </p:nvPicPr>
        <p:blipFill>
          <a:blip r:embed="rId6">
            <a:alphaModFix/>
          </a:blip>
          <a:stretch>
            <a:fillRect/>
          </a:stretch>
        </p:blipFill>
        <p:spPr>
          <a:xfrm flipH="1">
            <a:off x="3937776" y="1240581"/>
            <a:ext cx="238049" cy="238049"/>
          </a:xfrm>
          <a:prstGeom prst="rect">
            <a:avLst/>
          </a:prstGeom>
          <a:noFill/>
          <a:ln>
            <a:noFill/>
          </a:ln>
        </p:spPr>
      </p:pic>
      <p:pic>
        <p:nvPicPr>
          <p:cNvPr id="545" name="Google Shape;545;p60"/>
          <p:cNvPicPr preferRelativeResize="0"/>
          <p:nvPr/>
        </p:nvPicPr>
        <p:blipFill>
          <a:blip r:embed="rId6">
            <a:alphaModFix/>
          </a:blip>
          <a:stretch>
            <a:fillRect/>
          </a:stretch>
        </p:blipFill>
        <p:spPr>
          <a:xfrm flipH="1">
            <a:off x="3937776" y="1542719"/>
            <a:ext cx="238049" cy="238049"/>
          </a:xfrm>
          <a:prstGeom prst="rect">
            <a:avLst/>
          </a:prstGeom>
          <a:noFill/>
          <a:ln>
            <a:noFill/>
          </a:ln>
        </p:spPr>
      </p:pic>
      <p:pic>
        <p:nvPicPr>
          <p:cNvPr id="546" name="Google Shape;546;p60"/>
          <p:cNvPicPr preferRelativeResize="0"/>
          <p:nvPr/>
        </p:nvPicPr>
        <p:blipFill>
          <a:blip r:embed="rId6">
            <a:alphaModFix/>
          </a:blip>
          <a:stretch>
            <a:fillRect/>
          </a:stretch>
        </p:blipFill>
        <p:spPr>
          <a:xfrm flipH="1">
            <a:off x="3937776" y="1836575"/>
            <a:ext cx="238049" cy="238049"/>
          </a:xfrm>
          <a:prstGeom prst="rect">
            <a:avLst/>
          </a:prstGeom>
          <a:noFill/>
          <a:ln>
            <a:noFill/>
          </a:ln>
        </p:spPr>
      </p:pic>
      <p:pic>
        <p:nvPicPr>
          <p:cNvPr id="547" name="Google Shape;547;p60"/>
          <p:cNvPicPr preferRelativeResize="0"/>
          <p:nvPr/>
        </p:nvPicPr>
        <p:blipFill>
          <a:blip r:embed="rId6">
            <a:alphaModFix/>
          </a:blip>
          <a:stretch>
            <a:fillRect/>
          </a:stretch>
        </p:blipFill>
        <p:spPr>
          <a:xfrm flipH="1">
            <a:off x="3937776" y="2130430"/>
            <a:ext cx="238049" cy="238049"/>
          </a:xfrm>
          <a:prstGeom prst="rect">
            <a:avLst/>
          </a:prstGeom>
          <a:noFill/>
          <a:ln>
            <a:noFill/>
          </a:ln>
        </p:spPr>
      </p:pic>
      <p:pic>
        <p:nvPicPr>
          <p:cNvPr id="548" name="Google Shape;548;p60"/>
          <p:cNvPicPr preferRelativeResize="0"/>
          <p:nvPr/>
        </p:nvPicPr>
        <p:blipFill>
          <a:blip r:embed="rId6">
            <a:alphaModFix/>
          </a:blip>
          <a:stretch>
            <a:fillRect/>
          </a:stretch>
        </p:blipFill>
        <p:spPr>
          <a:xfrm flipH="1">
            <a:off x="3937776" y="2425942"/>
            <a:ext cx="238049" cy="238049"/>
          </a:xfrm>
          <a:prstGeom prst="rect">
            <a:avLst/>
          </a:prstGeom>
          <a:noFill/>
          <a:ln>
            <a:noFill/>
          </a:ln>
        </p:spPr>
      </p:pic>
      <p:pic>
        <p:nvPicPr>
          <p:cNvPr id="549" name="Google Shape;549;p60"/>
          <p:cNvPicPr preferRelativeResize="0"/>
          <p:nvPr/>
        </p:nvPicPr>
        <p:blipFill>
          <a:blip r:embed="rId6">
            <a:alphaModFix/>
          </a:blip>
          <a:stretch>
            <a:fillRect/>
          </a:stretch>
        </p:blipFill>
        <p:spPr>
          <a:xfrm flipH="1">
            <a:off x="3937776" y="2756241"/>
            <a:ext cx="238049" cy="238049"/>
          </a:xfrm>
          <a:prstGeom prst="rect">
            <a:avLst/>
          </a:prstGeom>
          <a:noFill/>
          <a:ln>
            <a:noFill/>
          </a:ln>
        </p:spPr>
      </p:pic>
      <p:pic>
        <p:nvPicPr>
          <p:cNvPr id="550" name="Google Shape;550;p60"/>
          <p:cNvPicPr preferRelativeResize="0"/>
          <p:nvPr/>
        </p:nvPicPr>
        <p:blipFill rotWithShape="1">
          <a:blip r:embed="rId7">
            <a:alphaModFix/>
          </a:blip>
          <a:srcRect b="0" l="34266" r="33926" t="56825"/>
          <a:stretch/>
        </p:blipFill>
        <p:spPr>
          <a:xfrm>
            <a:off x="4175825" y="3402425"/>
            <a:ext cx="2259376" cy="1580426"/>
          </a:xfrm>
          <a:prstGeom prst="rect">
            <a:avLst/>
          </a:prstGeom>
          <a:noFill/>
          <a:ln>
            <a:noFill/>
          </a:ln>
        </p:spPr>
      </p:pic>
      <p:pic>
        <p:nvPicPr>
          <p:cNvPr descr="🚩" id="551" name="Google Shape;551;p60"/>
          <p:cNvPicPr preferRelativeResize="0"/>
          <p:nvPr/>
        </p:nvPicPr>
        <p:blipFill>
          <a:blip r:embed="rId8">
            <a:alphaModFix/>
          </a:blip>
          <a:stretch>
            <a:fillRect/>
          </a:stretch>
        </p:blipFill>
        <p:spPr>
          <a:xfrm>
            <a:off x="6848975" y="4695651"/>
            <a:ext cx="167640" cy="167640"/>
          </a:xfrm>
          <a:prstGeom prst="rect">
            <a:avLst/>
          </a:prstGeom>
          <a:noFill/>
          <a:ln>
            <a:noFill/>
          </a:ln>
        </p:spPr>
      </p:pic>
      <p:pic>
        <p:nvPicPr>
          <p:cNvPr id="552" name="Google Shape;552;p60"/>
          <p:cNvPicPr preferRelativeResize="0"/>
          <p:nvPr/>
        </p:nvPicPr>
        <p:blipFill>
          <a:blip r:embed="rId9">
            <a:alphaModFix/>
          </a:blip>
          <a:stretch>
            <a:fillRect/>
          </a:stretch>
        </p:blipFill>
        <p:spPr>
          <a:xfrm>
            <a:off x="1884775" y="2205325"/>
            <a:ext cx="1372250" cy="10056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61"/>
          <p:cNvSpPr txBox="1"/>
          <p:nvPr>
            <p:ph idx="1" type="body"/>
          </p:nvPr>
        </p:nvSpPr>
        <p:spPr>
          <a:xfrm>
            <a:off x="3822725" y="1190325"/>
            <a:ext cx="5427300" cy="1902900"/>
          </a:xfrm>
          <a:prstGeom prst="rect">
            <a:avLst/>
          </a:prstGeom>
        </p:spPr>
        <p:txBody>
          <a:bodyPr anchorCtr="0" anchor="t" bIns="34275" lIns="68575" spcFirstLastPara="1" rIns="68575" wrap="square" tIns="34275">
            <a:noAutofit/>
          </a:bodyPr>
          <a:lstStyle/>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Coöperatief roundtrip deelsysteem</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Koop 3 aandelen (€100 per) als waarborg</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Prijs per km en tijd (of prepaid)</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Allemaal elektrische wagens </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Enkel digitaal (reserveren, openen en betalen met app)</a:t>
            </a:r>
            <a:endParaRPr b="0" sz="1700">
              <a:solidFill>
                <a:srgbClr val="595959"/>
              </a:solidFill>
              <a:highlight>
                <a:schemeClr val="lt1"/>
              </a:highlight>
            </a:endParaRPr>
          </a:p>
          <a:p>
            <a:pPr indent="-336550" lvl="0" marL="457200" rtl="0" algn="l">
              <a:spcBef>
                <a:spcPts val="0"/>
              </a:spcBef>
              <a:spcAft>
                <a:spcPts val="0"/>
              </a:spcAft>
              <a:buClr>
                <a:srgbClr val="595959"/>
              </a:buClr>
              <a:buSzPts val="1700"/>
              <a:buChar char="●"/>
            </a:pPr>
            <a:r>
              <a:rPr b="0" lang="nl" sz="1700">
                <a:solidFill>
                  <a:srgbClr val="595959"/>
                </a:solidFill>
                <a:highlight>
                  <a:schemeClr val="lt1"/>
                </a:highlight>
              </a:rPr>
              <a:t>Afrekening: je laadt telkens krediet op, dit wordt na de rit afgehouden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p:txBody>
      </p:sp>
      <p:pic>
        <p:nvPicPr>
          <p:cNvPr id="558" name="Google Shape;558;p61"/>
          <p:cNvPicPr preferRelativeResize="0"/>
          <p:nvPr/>
        </p:nvPicPr>
        <p:blipFill rotWithShape="1">
          <a:blip r:embed="rId3">
            <a:alphaModFix/>
          </a:blip>
          <a:srcRect b="2351" l="2055" r="1911" t="1660"/>
          <a:stretch/>
        </p:blipFill>
        <p:spPr>
          <a:xfrm>
            <a:off x="1446225" y="961952"/>
            <a:ext cx="1164600" cy="1060800"/>
          </a:xfrm>
          <a:prstGeom prst="ellipse">
            <a:avLst/>
          </a:prstGeom>
          <a:noFill/>
          <a:ln>
            <a:noFill/>
          </a:ln>
        </p:spPr>
      </p:pic>
      <p:sp>
        <p:nvSpPr>
          <p:cNvPr id="559" name="Google Shape;559;p61"/>
          <p:cNvSpPr txBox="1"/>
          <p:nvPr/>
        </p:nvSpPr>
        <p:spPr>
          <a:xfrm>
            <a:off x="829300" y="209975"/>
            <a:ext cx="59148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rgbClr val="FFFFFF"/>
                </a:highlight>
                <a:latin typeface="Source Sans Pro"/>
                <a:ea typeface="Source Sans Pro"/>
                <a:cs typeface="Source Sans Pro"/>
                <a:sym typeface="Source Sans Pro"/>
              </a:rPr>
              <a:t>Enkele voorbeelden </a:t>
            </a:r>
            <a:endParaRPr sz="2500">
              <a:solidFill>
                <a:srgbClr val="0097A9"/>
              </a:solidFill>
              <a:highlight>
                <a:srgbClr val="FFFFFF"/>
              </a:highlight>
              <a:latin typeface="Source Sans Pro"/>
              <a:ea typeface="Source Sans Pro"/>
              <a:cs typeface="Source Sans Pro"/>
              <a:sym typeface="Source Sans Pro"/>
            </a:endParaRPr>
          </a:p>
        </p:txBody>
      </p:sp>
      <p:pic>
        <p:nvPicPr>
          <p:cNvPr id="560" name="Google Shape;560;p61"/>
          <p:cNvPicPr preferRelativeResize="0"/>
          <p:nvPr/>
        </p:nvPicPr>
        <p:blipFill>
          <a:blip r:embed="rId4">
            <a:alphaModFix/>
          </a:blip>
          <a:stretch>
            <a:fillRect/>
          </a:stretch>
        </p:blipFill>
        <p:spPr>
          <a:xfrm flipH="1">
            <a:off x="3937776" y="1240581"/>
            <a:ext cx="238049" cy="238049"/>
          </a:xfrm>
          <a:prstGeom prst="rect">
            <a:avLst/>
          </a:prstGeom>
          <a:noFill/>
          <a:ln>
            <a:noFill/>
          </a:ln>
        </p:spPr>
      </p:pic>
      <p:pic>
        <p:nvPicPr>
          <p:cNvPr id="561" name="Google Shape;561;p61"/>
          <p:cNvPicPr preferRelativeResize="0"/>
          <p:nvPr/>
        </p:nvPicPr>
        <p:blipFill>
          <a:blip r:embed="rId4">
            <a:alphaModFix/>
          </a:blip>
          <a:stretch>
            <a:fillRect/>
          </a:stretch>
        </p:blipFill>
        <p:spPr>
          <a:xfrm flipH="1">
            <a:off x="3937776" y="1542719"/>
            <a:ext cx="238049" cy="238049"/>
          </a:xfrm>
          <a:prstGeom prst="rect">
            <a:avLst/>
          </a:prstGeom>
          <a:noFill/>
          <a:ln>
            <a:noFill/>
          </a:ln>
        </p:spPr>
      </p:pic>
      <p:pic>
        <p:nvPicPr>
          <p:cNvPr id="562" name="Google Shape;562;p61"/>
          <p:cNvPicPr preferRelativeResize="0"/>
          <p:nvPr/>
        </p:nvPicPr>
        <p:blipFill>
          <a:blip r:embed="rId4">
            <a:alphaModFix/>
          </a:blip>
          <a:stretch>
            <a:fillRect/>
          </a:stretch>
        </p:blipFill>
        <p:spPr>
          <a:xfrm flipH="1">
            <a:off x="3937776" y="1836575"/>
            <a:ext cx="238049" cy="238049"/>
          </a:xfrm>
          <a:prstGeom prst="rect">
            <a:avLst/>
          </a:prstGeom>
          <a:noFill/>
          <a:ln>
            <a:noFill/>
          </a:ln>
        </p:spPr>
      </p:pic>
      <p:pic>
        <p:nvPicPr>
          <p:cNvPr id="563" name="Google Shape;563;p61"/>
          <p:cNvPicPr preferRelativeResize="0"/>
          <p:nvPr/>
        </p:nvPicPr>
        <p:blipFill>
          <a:blip r:embed="rId4">
            <a:alphaModFix/>
          </a:blip>
          <a:stretch>
            <a:fillRect/>
          </a:stretch>
        </p:blipFill>
        <p:spPr>
          <a:xfrm flipH="1">
            <a:off x="3937776" y="2130430"/>
            <a:ext cx="238049" cy="238049"/>
          </a:xfrm>
          <a:prstGeom prst="rect">
            <a:avLst/>
          </a:prstGeom>
          <a:noFill/>
          <a:ln>
            <a:noFill/>
          </a:ln>
        </p:spPr>
      </p:pic>
      <p:pic>
        <p:nvPicPr>
          <p:cNvPr id="564" name="Google Shape;564;p61"/>
          <p:cNvPicPr preferRelativeResize="0"/>
          <p:nvPr/>
        </p:nvPicPr>
        <p:blipFill>
          <a:blip r:embed="rId4">
            <a:alphaModFix/>
          </a:blip>
          <a:stretch>
            <a:fillRect/>
          </a:stretch>
        </p:blipFill>
        <p:spPr>
          <a:xfrm flipH="1">
            <a:off x="3937776" y="2425942"/>
            <a:ext cx="238049" cy="238049"/>
          </a:xfrm>
          <a:prstGeom prst="rect">
            <a:avLst/>
          </a:prstGeom>
          <a:noFill/>
          <a:ln>
            <a:noFill/>
          </a:ln>
        </p:spPr>
      </p:pic>
      <p:pic>
        <p:nvPicPr>
          <p:cNvPr id="565" name="Google Shape;565;p61"/>
          <p:cNvPicPr preferRelativeResize="0"/>
          <p:nvPr/>
        </p:nvPicPr>
        <p:blipFill>
          <a:blip r:embed="rId5">
            <a:alphaModFix/>
          </a:blip>
          <a:stretch>
            <a:fillRect/>
          </a:stretch>
        </p:blipFill>
        <p:spPr>
          <a:xfrm>
            <a:off x="772000" y="1978300"/>
            <a:ext cx="901475" cy="901475"/>
          </a:xfrm>
          <a:prstGeom prst="rect">
            <a:avLst/>
          </a:prstGeom>
          <a:noFill/>
          <a:ln>
            <a:noFill/>
          </a:ln>
        </p:spPr>
      </p:pic>
      <p:pic>
        <p:nvPicPr>
          <p:cNvPr id="566" name="Google Shape;566;p61"/>
          <p:cNvPicPr preferRelativeResize="0"/>
          <p:nvPr/>
        </p:nvPicPr>
        <p:blipFill>
          <a:blip r:embed="rId6">
            <a:alphaModFix/>
          </a:blip>
          <a:stretch>
            <a:fillRect/>
          </a:stretch>
        </p:blipFill>
        <p:spPr>
          <a:xfrm>
            <a:off x="1852275" y="2159275"/>
            <a:ext cx="852948" cy="640249"/>
          </a:xfrm>
          <a:prstGeom prst="rect">
            <a:avLst/>
          </a:prstGeom>
          <a:noFill/>
          <a:ln>
            <a:noFill/>
          </a:ln>
        </p:spPr>
      </p:pic>
      <p:pic>
        <p:nvPicPr>
          <p:cNvPr id="567" name="Google Shape;567;p61"/>
          <p:cNvPicPr preferRelativeResize="0"/>
          <p:nvPr/>
        </p:nvPicPr>
        <p:blipFill>
          <a:blip r:embed="rId7">
            <a:alphaModFix/>
          </a:blip>
          <a:stretch>
            <a:fillRect/>
          </a:stretch>
        </p:blipFill>
        <p:spPr>
          <a:xfrm>
            <a:off x="772000" y="3045125"/>
            <a:ext cx="901475" cy="491516"/>
          </a:xfrm>
          <a:prstGeom prst="rect">
            <a:avLst/>
          </a:prstGeom>
          <a:noFill/>
          <a:ln>
            <a:noFill/>
          </a:ln>
        </p:spPr>
      </p:pic>
      <p:pic>
        <p:nvPicPr>
          <p:cNvPr id="568" name="Google Shape;568;p61"/>
          <p:cNvPicPr preferRelativeResize="0"/>
          <p:nvPr/>
        </p:nvPicPr>
        <p:blipFill rotWithShape="1">
          <a:blip r:embed="rId8">
            <a:alphaModFix/>
          </a:blip>
          <a:srcRect b="-33267" l="53741" r="-33264" t="8950"/>
          <a:stretch/>
        </p:blipFill>
        <p:spPr>
          <a:xfrm>
            <a:off x="1852275" y="3045125"/>
            <a:ext cx="1655550" cy="1708025"/>
          </a:xfrm>
          <a:prstGeom prst="rect">
            <a:avLst/>
          </a:prstGeom>
          <a:noFill/>
          <a:ln>
            <a:noFill/>
          </a:ln>
        </p:spPr>
      </p:pic>
      <p:pic>
        <p:nvPicPr>
          <p:cNvPr id="569" name="Google Shape;569;p61"/>
          <p:cNvPicPr preferRelativeResize="0"/>
          <p:nvPr/>
        </p:nvPicPr>
        <p:blipFill>
          <a:blip r:embed="rId4">
            <a:alphaModFix/>
          </a:blip>
          <a:stretch>
            <a:fillRect/>
          </a:stretch>
        </p:blipFill>
        <p:spPr>
          <a:xfrm flipH="1">
            <a:off x="3937776" y="3045128"/>
            <a:ext cx="238049" cy="2380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2"/>
          <p:cNvSpPr txBox="1"/>
          <p:nvPr>
            <p:ph idx="1" type="body"/>
          </p:nvPr>
        </p:nvSpPr>
        <p:spPr>
          <a:xfrm>
            <a:off x="4141850" y="1144450"/>
            <a:ext cx="4672200" cy="1902900"/>
          </a:xfrm>
          <a:prstGeom prst="rect">
            <a:avLst/>
          </a:prstGeom>
        </p:spPr>
        <p:txBody>
          <a:bodyPr anchorCtr="0" anchor="t" bIns="34275" lIns="68575" spcFirstLastPara="1" rIns="68575" wrap="square" tIns="34275">
            <a:noAutofit/>
          </a:bodyPr>
          <a:lstStyle/>
          <a:p>
            <a:pPr indent="0" lvl="0" marL="457200" rtl="0" algn="l">
              <a:spcBef>
                <a:spcPts val="0"/>
              </a:spcBef>
              <a:spcAft>
                <a:spcPts val="0"/>
              </a:spcAft>
              <a:buNone/>
            </a:pPr>
            <a:r>
              <a:rPr b="0" lang="nl" sz="1700">
                <a:solidFill>
                  <a:srgbClr val="595959"/>
                </a:solidFill>
              </a:rPr>
              <a:t>Ophalen en terugbrengen in verschillende </a:t>
            </a:r>
            <a:r>
              <a:rPr lang="nl" sz="1700">
                <a:solidFill>
                  <a:srgbClr val="595959"/>
                </a:solidFill>
              </a:rPr>
              <a:t>zones</a:t>
            </a:r>
            <a:endParaRPr sz="1700">
              <a:solidFill>
                <a:srgbClr val="595959"/>
              </a:solidFill>
            </a:endParaRPr>
          </a:p>
          <a:p>
            <a:pPr indent="0" lvl="0" marL="457200" rtl="0" algn="l">
              <a:spcBef>
                <a:spcPts val="0"/>
              </a:spcBef>
              <a:spcAft>
                <a:spcPts val="0"/>
              </a:spcAft>
              <a:buNone/>
            </a:pPr>
            <a:r>
              <a:rPr b="0" lang="nl" sz="1700">
                <a:solidFill>
                  <a:srgbClr val="595959"/>
                </a:solidFill>
                <a:highlight>
                  <a:schemeClr val="lt1"/>
                </a:highlight>
              </a:rPr>
              <a:t>Eenmaal lid = gebruik maken volledige vloot </a:t>
            </a:r>
            <a:endParaRPr b="0" sz="1700">
              <a:solidFill>
                <a:srgbClr val="595959"/>
              </a:solidFill>
              <a:highlight>
                <a:schemeClr val="lt1"/>
              </a:highlight>
            </a:endParaRPr>
          </a:p>
          <a:p>
            <a:pPr indent="0" lvl="0" marL="457200" rtl="0" algn="l">
              <a:spcBef>
                <a:spcPts val="0"/>
              </a:spcBef>
              <a:spcAft>
                <a:spcPts val="0"/>
              </a:spcAft>
              <a:buNone/>
            </a:pPr>
            <a:r>
              <a:rPr b="0" lang="nl" sz="1700">
                <a:solidFill>
                  <a:srgbClr val="595959"/>
                </a:solidFill>
              </a:rPr>
              <a:t>G</a:t>
            </a:r>
            <a:r>
              <a:rPr b="0" lang="nl" sz="1700">
                <a:solidFill>
                  <a:srgbClr val="595959"/>
                </a:solidFill>
              </a:rPr>
              <a:t>een registratie kosten</a:t>
            </a:r>
            <a:endParaRPr b="0" sz="1700">
              <a:solidFill>
                <a:srgbClr val="595959"/>
              </a:solidFill>
            </a:endParaRPr>
          </a:p>
          <a:p>
            <a:pPr indent="-336550" lvl="0" marL="457200" rtl="0" algn="l">
              <a:spcBef>
                <a:spcPts val="0"/>
              </a:spcBef>
              <a:spcAft>
                <a:spcPts val="0"/>
              </a:spcAft>
              <a:buClr>
                <a:srgbClr val="595959"/>
              </a:buClr>
              <a:buSzPts val="1700"/>
              <a:buChar char="•"/>
            </a:pPr>
            <a:r>
              <a:rPr lang="nl" sz="1700">
                <a:solidFill>
                  <a:srgbClr val="595959"/>
                </a:solidFill>
              </a:rPr>
              <a:t>D</a:t>
            </a:r>
            <a:r>
              <a:rPr lang="nl" sz="1700">
                <a:solidFill>
                  <a:srgbClr val="595959"/>
                </a:solidFill>
              </a:rPr>
              <a:t>igitaal </a:t>
            </a:r>
            <a:endParaRPr sz="1700">
              <a:solidFill>
                <a:srgbClr val="595959"/>
              </a:solidFill>
            </a:endParaRPr>
          </a:p>
          <a:p>
            <a:pPr indent="-336550" lvl="0" marL="457200" rtl="0" algn="l">
              <a:spcBef>
                <a:spcPts val="0"/>
              </a:spcBef>
              <a:spcAft>
                <a:spcPts val="0"/>
              </a:spcAft>
              <a:buClr>
                <a:srgbClr val="595959"/>
              </a:buClr>
              <a:buSzPts val="1700"/>
              <a:buChar char="•"/>
            </a:pPr>
            <a:r>
              <a:rPr b="0" lang="nl" sz="1700">
                <a:solidFill>
                  <a:srgbClr val="595959"/>
                </a:solidFill>
              </a:rPr>
              <a:t>P</a:t>
            </a:r>
            <a:r>
              <a:rPr b="0" lang="nl" sz="1700">
                <a:solidFill>
                  <a:srgbClr val="595959"/>
                </a:solidFill>
              </a:rPr>
              <a:t>rijs per </a:t>
            </a:r>
            <a:r>
              <a:rPr lang="nl" sz="1700">
                <a:solidFill>
                  <a:srgbClr val="595959"/>
                </a:solidFill>
              </a:rPr>
              <a:t>km </a:t>
            </a:r>
            <a:r>
              <a:rPr b="0" lang="nl" sz="1700">
                <a:solidFill>
                  <a:srgbClr val="595959"/>
                </a:solidFill>
              </a:rPr>
              <a:t>OF </a:t>
            </a:r>
            <a:r>
              <a:rPr lang="nl" sz="1700">
                <a:solidFill>
                  <a:srgbClr val="595959"/>
                </a:solidFill>
              </a:rPr>
              <a:t>minuut</a:t>
            </a:r>
            <a:endParaRPr sz="1700">
              <a:solidFill>
                <a:srgbClr val="595959"/>
              </a:solidFill>
            </a:endParaRPr>
          </a:p>
          <a:p>
            <a:pPr indent="0" lvl="0" marL="457200" rtl="0" algn="l">
              <a:spcBef>
                <a:spcPts val="0"/>
              </a:spcBef>
              <a:spcAft>
                <a:spcPts val="0"/>
              </a:spcAft>
              <a:buNone/>
            </a:pPr>
            <a:r>
              <a:rPr b="0" lang="nl" sz="1700">
                <a:solidFill>
                  <a:srgbClr val="595959"/>
                </a:solidFill>
              </a:rPr>
              <a:t>O</a:t>
            </a:r>
            <a:r>
              <a:rPr b="0" lang="nl" sz="1700">
                <a:solidFill>
                  <a:srgbClr val="595959"/>
                </a:solidFill>
              </a:rPr>
              <a:t>f je kiest een </a:t>
            </a:r>
            <a:r>
              <a:rPr lang="nl" sz="1700">
                <a:solidFill>
                  <a:srgbClr val="595959"/>
                </a:solidFill>
              </a:rPr>
              <a:t>pas </a:t>
            </a:r>
            <a:r>
              <a:rPr b="0" lang="nl" sz="1700">
                <a:solidFill>
                  <a:srgbClr val="595959"/>
                </a:solidFill>
              </a:rPr>
              <a:t>(totaalprijs per km en u)</a:t>
            </a:r>
            <a:endParaRPr b="0" sz="17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457200" rtl="0" algn="l">
              <a:spcBef>
                <a:spcPts val="0"/>
              </a:spcBef>
              <a:spcAft>
                <a:spcPts val="0"/>
              </a:spcAft>
              <a:buNone/>
            </a:pPr>
            <a:r>
              <a:t/>
            </a:r>
            <a:endParaRPr b="0" sz="1500"/>
          </a:p>
          <a:p>
            <a:pPr indent="0" lvl="0" marL="457200" rtl="0" algn="l">
              <a:spcBef>
                <a:spcPts val="0"/>
              </a:spcBef>
              <a:spcAft>
                <a:spcPts val="0"/>
              </a:spcAft>
              <a:buNone/>
            </a:pPr>
            <a:r>
              <a:t/>
            </a:r>
            <a:endParaRPr b="0" sz="1500"/>
          </a:p>
        </p:txBody>
      </p:sp>
      <p:sp>
        <p:nvSpPr>
          <p:cNvPr id="575" name="Google Shape;575;p62"/>
          <p:cNvSpPr txBox="1"/>
          <p:nvPr/>
        </p:nvSpPr>
        <p:spPr>
          <a:xfrm>
            <a:off x="829300" y="199700"/>
            <a:ext cx="63627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Clr>
                <a:schemeClr val="dk1"/>
              </a:buClr>
              <a:buSzPts val="1100"/>
              <a:buFont typeface="Arial"/>
              <a:buNone/>
            </a:pPr>
            <a:r>
              <a:rPr lang="nl" sz="2500">
                <a:solidFill>
                  <a:srgbClr val="0097A9"/>
                </a:solidFill>
                <a:highlight>
                  <a:schemeClr val="lt1"/>
                </a:highlight>
                <a:latin typeface="Source Sans Pro"/>
                <a:ea typeface="Source Sans Pro"/>
                <a:cs typeface="Source Sans Pro"/>
                <a:sym typeface="Source Sans Pro"/>
              </a:rPr>
              <a:t>Aanbieders met eigen vloot (free floating)</a:t>
            </a:r>
            <a:endParaRPr sz="2500">
              <a:solidFill>
                <a:srgbClr val="0097A9"/>
              </a:solidFill>
              <a:highlight>
                <a:srgbClr val="FFFFFF"/>
              </a:highlight>
              <a:latin typeface="Source Sans Pro"/>
              <a:ea typeface="Source Sans Pro"/>
              <a:cs typeface="Source Sans Pro"/>
              <a:sym typeface="Source Sans Pro"/>
            </a:endParaRPr>
          </a:p>
        </p:txBody>
      </p:sp>
      <p:sp>
        <p:nvSpPr>
          <p:cNvPr id="576" name="Google Shape;576;p62"/>
          <p:cNvSpPr/>
          <p:nvPr/>
        </p:nvSpPr>
        <p:spPr>
          <a:xfrm>
            <a:off x="1326762" y="2011408"/>
            <a:ext cx="1885500" cy="2097300"/>
          </a:xfrm>
          <a:prstGeom prst="ellipse">
            <a:avLst/>
          </a:prstGeom>
          <a:solidFill>
            <a:srgbClr val="EAF5F9"/>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577" name="Google Shape;577;p62"/>
          <p:cNvPicPr preferRelativeResize="0"/>
          <p:nvPr/>
        </p:nvPicPr>
        <p:blipFill>
          <a:blip r:embed="rId3">
            <a:alphaModFix/>
          </a:blip>
          <a:stretch>
            <a:fillRect/>
          </a:stretch>
        </p:blipFill>
        <p:spPr>
          <a:xfrm>
            <a:off x="1917032" y="3005718"/>
            <a:ext cx="704925" cy="320733"/>
          </a:xfrm>
          <a:prstGeom prst="rect">
            <a:avLst/>
          </a:prstGeom>
          <a:noFill/>
          <a:ln>
            <a:noFill/>
          </a:ln>
        </p:spPr>
      </p:pic>
      <p:pic>
        <p:nvPicPr>
          <p:cNvPr id="578" name="Google Shape;578;p62"/>
          <p:cNvPicPr preferRelativeResize="0"/>
          <p:nvPr/>
        </p:nvPicPr>
        <p:blipFill>
          <a:blip r:embed="rId4">
            <a:alphaModFix/>
          </a:blip>
          <a:stretch>
            <a:fillRect/>
          </a:stretch>
        </p:blipFill>
        <p:spPr>
          <a:xfrm>
            <a:off x="1796863" y="2722405"/>
            <a:ext cx="993529" cy="250369"/>
          </a:xfrm>
          <a:prstGeom prst="rect">
            <a:avLst/>
          </a:prstGeom>
          <a:noFill/>
          <a:ln>
            <a:noFill/>
          </a:ln>
        </p:spPr>
      </p:pic>
      <p:pic>
        <p:nvPicPr>
          <p:cNvPr id="579" name="Google Shape;579;p62"/>
          <p:cNvPicPr preferRelativeResize="0"/>
          <p:nvPr/>
        </p:nvPicPr>
        <p:blipFill rotWithShape="1">
          <a:blip r:embed="rId5">
            <a:alphaModFix/>
          </a:blip>
          <a:srcRect b="0" l="0" r="0" t="0"/>
          <a:stretch/>
        </p:blipFill>
        <p:spPr>
          <a:xfrm>
            <a:off x="1917032" y="3424500"/>
            <a:ext cx="704925" cy="245200"/>
          </a:xfrm>
          <a:prstGeom prst="rect">
            <a:avLst/>
          </a:prstGeom>
          <a:noFill/>
          <a:ln>
            <a:noFill/>
          </a:ln>
        </p:spPr>
      </p:pic>
      <p:pic>
        <p:nvPicPr>
          <p:cNvPr id="580" name="Google Shape;580;p62"/>
          <p:cNvPicPr preferRelativeResize="0"/>
          <p:nvPr/>
        </p:nvPicPr>
        <p:blipFill rotWithShape="1">
          <a:blip r:embed="rId6">
            <a:alphaModFix/>
          </a:blip>
          <a:srcRect b="9" l="2436" r="2758" t="2037"/>
          <a:stretch/>
        </p:blipFill>
        <p:spPr>
          <a:xfrm>
            <a:off x="1402944" y="1137888"/>
            <a:ext cx="1615200" cy="1497300"/>
          </a:xfrm>
          <a:prstGeom prst="ellipse">
            <a:avLst/>
          </a:prstGeom>
          <a:noFill/>
          <a:ln>
            <a:noFill/>
          </a:ln>
        </p:spPr>
      </p:pic>
      <p:pic>
        <p:nvPicPr>
          <p:cNvPr id="581" name="Google Shape;581;p62"/>
          <p:cNvPicPr preferRelativeResize="0"/>
          <p:nvPr/>
        </p:nvPicPr>
        <p:blipFill>
          <a:blip r:embed="rId7">
            <a:alphaModFix/>
          </a:blip>
          <a:stretch>
            <a:fillRect/>
          </a:stretch>
        </p:blipFill>
        <p:spPr>
          <a:xfrm flipH="1">
            <a:off x="4259137" y="1199178"/>
            <a:ext cx="238049" cy="238049"/>
          </a:xfrm>
          <a:prstGeom prst="rect">
            <a:avLst/>
          </a:prstGeom>
          <a:noFill/>
          <a:ln>
            <a:noFill/>
          </a:ln>
        </p:spPr>
      </p:pic>
      <p:pic>
        <p:nvPicPr>
          <p:cNvPr id="582" name="Google Shape;582;p62"/>
          <p:cNvPicPr preferRelativeResize="0"/>
          <p:nvPr/>
        </p:nvPicPr>
        <p:blipFill>
          <a:blip r:embed="rId7">
            <a:alphaModFix/>
          </a:blip>
          <a:stretch>
            <a:fillRect/>
          </a:stretch>
        </p:blipFill>
        <p:spPr>
          <a:xfrm flipH="1">
            <a:off x="4259137" y="1803454"/>
            <a:ext cx="238049" cy="238049"/>
          </a:xfrm>
          <a:prstGeom prst="rect">
            <a:avLst/>
          </a:prstGeom>
          <a:noFill/>
          <a:ln>
            <a:noFill/>
          </a:ln>
        </p:spPr>
      </p:pic>
      <p:pic>
        <p:nvPicPr>
          <p:cNvPr id="583" name="Google Shape;583;p62"/>
          <p:cNvPicPr preferRelativeResize="0"/>
          <p:nvPr/>
        </p:nvPicPr>
        <p:blipFill>
          <a:blip r:embed="rId7">
            <a:alphaModFix/>
          </a:blip>
          <a:stretch>
            <a:fillRect/>
          </a:stretch>
        </p:blipFill>
        <p:spPr>
          <a:xfrm flipH="1">
            <a:off x="4259137" y="2080744"/>
            <a:ext cx="238049" cy="238049"/>
          </a:xfrm>
          <a:prstGeom prst="rect">
            <a:avLst/>
          </a:prstGeom>
          <a:noFill/>
          <a:ln>
            <a:noFill/>
          </a:ln>
        </p:spPr>
      </p:pic>
      <p:pic>
        <p:nvPicPr>
          <p:cNvPr id="584" name="Google Shape;584;p62"/>
          <p:cNvPicPr preferRelativeResize="0"/>
          <p:nvPr/>
        </p:nvPicPr>
        <p:blipFill>
          <a:blip r:embed="rId7">
            <a:alphaModFix/>
          </a:blip>
          <a:stretch>
            <a:fillRect/>
          </a:stretch>
        </p:blipFill>
        <p:spPr>
          <a:xfrm flipH="1">
            <a:off x="4259137" y="2367974"/>
            <a:ext cx="238049" cy="238049"/>
          </a:xfrm>
          <a:prstGeom prst="rect">
            <a:avLst/>
          </a:prstGeom>
          <a:noFill/>
          <a:ln>
            <a:noFill/>
          </a:ln>
        </p:spPr>
      </p:pic>
      <p:pic>
        <p:nvPicPr>
          <p:cNvPr id="585" name="Google Shape;585;p62"/>
          <p:cNvPicPr preferRelativeResize="0"/>
          <p:nvPr/>
        </p:nvPicPr>
        <p:blipFill>
          <a:blip r:embed="rId7">
            <a:alphaModFix/>
          </a:blip>
          <a:stretch>
            <a:fillRect/>
          </a:stretch>
        </p:blipFill>
        <p:spPr>
          <a:xfrm flipH="1">
            <a:off x="4259137" y="2655199"/>
            <a:ext cx="238049" cy="238049"/>
          </a:xfrm>
          <a:prstGeom prst="rect">
            <a:avLst/>
          </a:prstGeom>
          <a:noFill/>
          <a:ln>
            <a:noFill/>
          </a:ln>
        </p:spPr>
      </p:pic>
      <p:pic>
        <p:nvPicPr>
          <p:cNvPr id="586" name="Google Shape;586;p62"/>
          <p:cNvPicPr preferRelativeResize="0"/>
          <p:nvPr/>
        </p:nvPicPr>
        <p:blipFill>
          <a:blip r:embed="rId7">
            <a:alphaModFix/>
          </a:blip>
          <a:stretch>
            <a:fillRect/>
          </a:stretch>
        </p:blipFill>
        <p:spPr>
          <a:xfrm flipH="1">
            <a:off x="4259137" y="2942424"/>
            <a:ext cx="238049" cy="238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63">
            <a:hlinkClick r:id="rId3"/>
          </p:cNvPr>
          <p:cNvPicPr preferRelativeResize="0"/>
          <p:nvPr/>
        </p:nvPicPr>
        <p:blipFill rotWithShape="1">
          <a:blip r:embed="rId4">
            <a:alphaModFix/>
          </a:blip>
          <a:srcRect b="0" l="32328" r="33898" t="16198"/>
          <a:stretch/>
        </p:blipFill>
        <p:spPr>
          <a:xfrm>
            <a:off x="1028336" y="2241688"/>
            <a:ext cx="807463" cy="887025"/>
          </a:xfrm>
          <a:prstGeom prst="rect">
            <a:avLst/>
          </a:prstGeom>
          <a:noFill/>
          <a:ln>
            <a:noFill/>
          </a:ln>
        </p:spPr>
      </p:pic>
      <p:sp>
        <p:nvSpPr>
          <p:cNvPr id="592" name="Google Shape;592;p63"/>
          <p:cNvSpPr txBox="1"/>
          <p:nvPr>
            <p:ph idx="1" type="body"/>
          </p:nvPr>
        </p:nvSpPr>
        <p:spPr>
          <a:xfrm>
            <a:off x="4342525" y="1141375"/>
            <a:ext cx="4672200" cy="1902900"/>
          </a:xfrm>
          <a:prstGeom prst="rect">
            <a:avLst/>
          </a:prstGeom>
        </p:spPr>
        <p:txBody>
          <a:bodyPr anchorCtr="0" anchor="t" bIns="34275" lIns="68575" spcFirstLastPara="1" rIns="68575" wrap="square" tIns="34275">
            <a:noAutofit/>
          </a:bodyPr>
          <a:lstStyle/>
          <a:p>
            <a:pPr indent="0" lvl="0" marL="457200" rtl="0" algn="l">
              <a:spcBef>
                <a:spcPts val="0"/>
              </a:spcBef>
              <a:spcAft>
                <a:spcPts val="0"/>
              </a:spcAft>
              <a:buNone/>
            </a:pPr>
            <a:r>
              <a:rPr b="0" lang="nl" sz="1700">
                <a:solidFill>
                  <a:srgbClr val="595959"/>
                </a:solidFill>
              </a:rPr>
              <a:t>F</a:t>
            </a:r>
            <a:r>
              <a:rPr b="0" lang="nl" sz="1700">
                <a:solidFill>
                  <a:srgbClr val="595959"/>
                </a:solidFill>
              </a:rPr>
              <a:t>ree floating systeem </a:t>
            </a:r>
            <a:endParaRPr b="0" sz="1700">
              <a:solidFill>
                <a:srgbClr val="595959"/>
              </a:solidFill>
            </a:endParaRPr>
          </a:p>
          <a:p>
            <a:pPr indent="0" lvl="0" marL="457200" rtl="0" algn="l">
              <a:spcBef>
                <a:spcPts val="0"/>
              </a:spcBef>
              <a:spcAft>
                <a:spcPts val="0"/>
              </a:spcAft>
              <a:buNone/>
            </a:pPr>
            <a:r>
              <a:rPr b="0" lang="nl" sz="1700">
                <a:solidFill>
                  <a:srgbClr val="595959"/>
                </a:solidFill>
              </a:rPr>
              <a:t>Geen registratie kosten</a:t>
            </a:r>
            <a:endParaRPr b="0" sz="1700">
              <a:solidFill>
                <a:srgbClr val="595959"/>
              </a:solidFill>
            </a:endParaRPr>
          </a:p>
          <a:p>
            <a:pPr indent="0" lvl="0" marL="457200" rtl="0" algn="l">
              <a:spcBef>
                <a:spcPts val="0"/>
              </a:spcBef>
              <a:spcAft>
                <a:spcPts val="0"/>
              </a:spcAft>
              <a:buNone/>
            </a:pPr>
            <a:r>
              <a:rPr b="0" lang="nl" sz="1700">
                <a:solidFill>
                  <a:srgbClr val="595959"/>
                </a:solidFill>
              </a:rPr>
              <a:t>Enkel digitaal (reserveren, openen en betalen)</a:t>
            </a:r>
            <a:endParaRPr b="0" sz="1700">
              <a:solidFill>
                <a:srgbClr val="595959"/>
              </a:solidFill>
            </a:endParaRPr>
          </a:p>
          <a:p>
            <a:pPr indent="-336550" lvl="0" marL="457200" rtl="0" algn="l">
              <a:spcBef>
                <a:spcPts val="0"/>
              </a:spcBef>
              <a:spcAft>
                <a:spcPts val="0"/>
              </a:spcAft>
              <a:buClr>
                <a:srgbClr val="595959"/>
              </a:buClr>
              <a:buSzPts val="1700"/>
              <a:buChar char="•"/>
            </a:pPr>
            <a:r>
              <a:rPr b="0" lang="nl" sz="1700">
                <a:solidFill>
                  <a:srgbClr val="595959"/>
                </a:solidFill>
              </a:rPr>
              <a:t>Reserveren: afhankelijk van je gebruik </a:t>
            </a:r>
            <a:endParaRPr b="0" sz="1700">
              <a:solidFill>
                <a:srgbClr val="595959"/>
              </a:solidFill>
            </a:endParaRPr>
          </a:p>
          <a:p>
            <a:pPr indent="0" lvl="0" marL="457200" rtl="0" algn="l">
              <a:spcBef>
                <a:spcPts val="0"/>
              </a:spcBef>
              <a:spcAft>
                <a:spcPts val="0"/>
              </a:spcAft>
              <a:buNone/>
            </a:pPr>
            <a:r>
              <a:rPr b="0" lang="nl" sz="1700">
                <a:solidFill>
                  <a:srgbClr val="595959"/>
                </a:solidFill>
              </a:rPr>
              <a:t>Prijs per </a:t>
            </a:r>
            <a:r>
              <a:rPr lang="nl" sz="1700">
                <a:solidFill>
                  <a:srgbClr val="595959"/>
                </a:solidFill>
              </a:rPr>
              <a:t>minuut </a:t>
            </a:r>
            <a:r>
              <a:rPr b="0" lang="nl" sz="1700">
                <a:solidFill>
                  <a:srgbClr val="595959"/>
                </a:solidFill>
              </a:rPr>
              <a:t>OF per </a:t>
            </a:r>
            <a:r>
              <a:rPr lang="nl" sz="1700">
                <a:solidFill>
                  <a:srgbClr val="595959"/>
                </a:solidFill>
              </a:rPr>
              <a:t>km</a:t>
            </a:r>
            <a:endParaRPr sz="1700">
              <a:solidFill>
                <a:srgbClr val="595959"/>
              </a:solidFill>
            </a:endParaRPr>
          </a:p>
          <a:p>
            <a:pPr indent="0" lvl="0" marL="457200" rtl="0" algn="l">
              <a:spcBef>
                <a:spcPts val="0"/>
              </a:spcBef>
              <a:spcAft>
                <a:spcPts val="0"/>
              </a:spcAft>
              <a:buNone/>
            </a:pPr>
            <a:r>
              <a:rPr b="0" lang="nl" sz="1700">
                <a:solidFill>
                  <a:srgbClr val="595959"/>
                </a:solidFill>
              </a:rPr>
              <a:t>O</a:t>
            </a:r>
            <a:r>
              <a:rPr b="0" lang="nl" sz="1700">
                <a:solidFill>
                  <a:srgbClr val="595959"/>
                </a:solidFill>
              </a:rPr>
              <a:t>f je kiest een </a:t>
            </a:r>
            <a:r>
              <a:rPr lang="nl" sz="1700">
                <a:solidFill>
                  <a:srgbClr val="595959"/>
                </a:solidFill>
              </a:rPr>
              <a:t>pas </a:t>
            </a:r>
            <a:r>
              <a:rPr b="0" lang="nl" sz="1700">
                <a:solidFill>
                  <a:srgbClr val="595959"/>
                </a:solidFill>
              </a:rPr>
              <a:t>(totaalprijs per km en u)</a:t>
            </a:r>
            <a:endParaRPr b="0" sz="1700">
              <a:solidFill>
                <a:srgbClr val="595959"/>
              </a:solidFill>
            </a:endParaRPr>
          </a:p>
          <a:p>
            <a:pPr indent="0" lvl="0" marL="457200" rtl="0" algn="l">
              <a:spcBef>
                <a:spcPts val="0"/>
              </a:spcBef>
              <a:spcAft>
                <a:spcPts val="0"/>
              </a:spcAft>
              <a:buNone/>
            </a:pPr>
            <a:r>
              <a:rPr lang="nl" sz="1700">
                <a:solidFill>
                  <a:srgbClr val="595959"/>
                </a:solidFill>
              </a:rPr>
              <a:t>A</a:t>
            </a:r>
            <a:r>
              <a:rPr lang="nl" sz="1700">
                <a:solidFill>
                  <a:srgbClr val="595959"/>
                </a:solidFill>
              </a:rPr>
              <a:t>frekening: </a:t>
            </a:r>
            <a:r>
              <a:rPr b="0" lang="nl" sz="1700">
                <a:solidFill>
                  <a:srgbClr val="595959"/>
                </a:solidFill>
              </a:rPr>
              <a:t>per rit betalen</a:t>
            </a:r>
            <a:endParaRPr b="0" sz="17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457200" lvl="0" marL="1828800" rtl="0" algn="l">
              <a:spcBef>
                <a:spcPts val="0"/>
              </a:spcBef>
              <a:spcAft>
                <a:spcPts val="0"/>
              </a:spcAft>
              <a:buNone/>
            </a:pPr>
            <a:r>
              <a:t/>
            </a:r>
            <a:endParaRPr b="0" sz="1500">
              <a:solidFill>
                <a:srgbClr val="595959"/>
              </a:solidFill>
            </a:endParaRPr>
          </a:p>
          <a:p>
            <a:pPr indent="457200" lvl="0" marL="1371600" rtl="0" algn="l">
              <a:spcBef>
                <a:spcPts val="0"/>
              </a:spcBef>
              <a:spcAft>
                <a:spcPts val="0"/>
              </a:spcAft>
              <a:buNone/>
            </a:pPr>
            <a:r>
              <a:rPr b="0" lang="nl" sz="1500">
                <a:solidFill>
                  <a:srgbClr val="595959"/>
                </a:solidFill>
              </a:rPr>
              <a:t>Antwerpen, Brussel en Luik </a:t>
            </a:r>
            <a:endParaRPr b="0" sz="1500">
              <a:solidFill>
                <a:srgbClr val="595959"/>
              </a:solidFill>
            </a:endParaRPr>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457200" rtl="0" algn="l">
              <a:spcBef>
                <a:spcPts val="0"/>
              </a:spcBef>
              <a:spcAft>
                <a:spcPts val="0"/>
              </a:spcAft>
              <a:buNone/>
            </a:pPr>
            <a:r>
              <a:t/>
            </a:r>
            <a:endParaRPr b="0" sz="1500"/>
          </a:p>
          <a:p>
            <a:pPr indent="0" lvl="0" marL="457200" rtl="0" algn="l">
              <a:spcBef>
                <a:spcPts val="0"/>
              </a:spcBef>
              <a:spcAft>
                <a:spcPts val="0"/>
              </a:spcAft>
              <a:buNone/>
            </a:pPr>
            <a:r>
              <a:t/>
            </a:r>
            <a:endParaRPr b="0" sz="1500"/>
          </a:p>
        </p:txBody>
      </p:sp>
      <p:pic>
        <p:nvPicPr>
          <p:cNvPr id="593" name="Google Shape;593;p63"/>
          <p:cNvPicPr preferRelativeResize="0"/>
          <p:nvPr/>
        </p:nvPicPr>
        <p:blipFill rotWithShape="1">
          <a:blip r:embed="rId5">
            <a:alphaModFix/>
          </a:blip>
          <a:srcRect b="9" l="2436" r="2758" t="2037"/>
          <a:stretch/>
        </p:blipFill>
        <p:spPr>
          <a:xfrm>
            <a:off x="1576325" y="1049725"/>
            <a:ext cx="1094100" cy="1014000"/>
          </a:xfrm>
          <a:prstGeom prst="ellipse">
            <a:avLst/>
          </a:prstGeom>
          <a:noFill/>
          <a:ln>
            <a:noFill/>
          </a:ln>
        </p:spPr>
      </p:pic>
      <p:pic>
        <p:nvPicPr>
          <p:cNvPr id="594" name="Google Shape;594;p63"/>
          <p:cNvPicPr preferRelativeResize="0"/>
          <p:nvPr/>
        </p:nvPicPr>
        <p:blipFill>
          <a:blip r:embed="rId6">
            <a:alphaModFix/>
          </a:blip>
          <a:stretch>
            <a:fillRect/>
          </a:stretch>
        </p:blipFill>
        <p:spPr>
          <a:xfrm flipH="1">
            <a:off x="4452976" y="1211581"/>
            <a:ext cx="238049" cy="238049"/>
          </a:xfrm>
          <a:prstGeom prst="rect">
            <a:avLst/>
          </a:prstGeom>
          <a:noFill/>
          <a:ln>
            <a:noFill/>
          </a:ln>
        </p:spPr>
      </p:pic>
      <p:pic>
        <p:nvPicPr>
          <p:cNvPr id="595" name="Google Shape;595;p63"/>
          <p:cNvPicPr preferRelativeResize="0"/>
          <p:nvPr/>
        </p:nvPicPr>
        <p:blipFill>
          <a:blip r:embed="rId6">
            <a:alphaModFix/>
          </a:blip>
          <a:stretch>
            <a:fillRect/>
          </a:stretch>
        </p:blipFill>
        <p:spPr>
          <a:xfrm flipH="1">
            <a:off x="4452976" y="1495716"/>
            <a:ext cx="238049" cy="238049"/>
          </a:xfrm>
          <a:prstGeom prst="rect">
            <a:avLst/>
          </a:prstGeom>
          <a:noFill/>
          <a:ln>
            <a:noFill/>
          </a:ln>
        </p:spPr>
      </p:pic>
      <p:pic>
        <p:nvPicPr>
          <p:cNvPr id="596" name="Google Shape;596;p63"/>
          <p:cNvPicPr preferRelativeResize="0"/>
          <p:nvPr/>
        </p:nvPicPr>
        <p:blipFill>
          <a:blip r:embed="rId6">
            <a:alphaModFix/>
          </a:blip>
          <a:stretch>
            <a:fillRect/>
          </a:stretch>
        </p:blipFill>
        <p:spPr>
          <a:xfrm flipH="1">
            <a:off x="4452976" y="1773281"/>
            <a:ext cx="238049" cy="238049"/>
          </a:xfrm>
          <a:prstGeom prst="rect">
            <a:avLst/>
          </a:prstGeom>
          <a:noFill/>
          <a:ln>
            <a:noFill/>
          </a:ln>
        </p:spPr>
      </p:pic>
      <p:pic>
        <p:nvPicPr>
          <p:cNvPr id="597" name="Google Shape;597;p63"/>
          <p:cNvPicPr preferRelativeResize="0"/>
          <p:nvPr/>
        </p:nvPicPr>
        <p:blipFill>
          <a:blip r:embed="rId6">
            <a:alphaModFix/>
          </a:blip>
          <a:stretch>
            <a:fillRect/>
          </a:stretch>
        </p:blipFill>
        <p:spPr>
          <a:xfrm flipH="1">
            <a:off x="4452976" y="2676281"/>
            <a:ext cx="238049" cy="238049"/>
          </a:xfrm>
          <a:prstGeom prst="rect">
            <a:avLst/>
          </a:prstGeom>
          <a:noFill/>
          <a:ln>
            <a:noFill/>
          </a:ln>
        </p:spPr>
      </p:pic>
      <p:pic>
        <p:nvPicPr>
          <p:cNvPr id="598" name="Google Shape;598;p63"/>
          <p:cNvPicPr preferRelativeResize="0"/>
          <p:nvPr/>
        </p:nvPicPr>
        <p:blipFill>
          <a:blip r:embed="rId6">
            <a:alphaModFix/>
          </a:blip>
          <a:stretch>
            <a:fillRect/>
          </a:stretch>
        </p:blipFill>
        <p:spPr>
          <a:xfrm flipH="1">
            <a:off x="4452976" y="2988633"/>
            <a:ext cx="238049" cy="238049"/>
          </a:xfrm>
          <a:prstGeom prst="rect">
            <a:avLst/>
          </a:prstGeom>
          <a:noFill/>
          <a:ln>
            <a:noFill/>
          </a:ln>
        </p:spPr>
      </p:pic>
      <p:pic>
        <p:nvPicPr>
          <p:cNvPr id="599" name="Google Shape;599;p63"/>
          <p:cNvPicPr preferRelativeResize="0"/>
          <p:nvPr/>
        </p:nvPicPr>
        <p:blipFill>
          <a:blip r:embed="rId6">
            <a:alphaModFix/>
          </a:blip>
          <a:stretch>
            <a:fillRect/>
          </a:stretch>
        </p:blipFill>
        <p:spPr>
          <a:xfrm flipH="1">
            <a:off x="4452976" y="3284662"/>
            <a:ext cx="238049" cy="238049"/>
          </a:xfrm>
          <a:prstGeom prst="rect">
            <a:avLst/>
          </a:prstGeom>
          <a:noFill/>
          <a:ln>
            <a:noFill/>
          </a:ln>
        </p:spPr>
      </p:pic>
      <p:sp>
        <p:nvSpPr>
          <p:cNvPr id="600" name="Google Shape;600;p63"/>
          <p:cNvSpPr txBox="1"/>
          <p:nvPr/>
        </p:nvSpPr>
        <p:spPr>
          <a:xfrm>
            <a:off x="829300" y="209975"/>
            <a:ext cx="5711100" cy="13263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0"/>
              </a:spcAft>
              <a:buClr>
                <a:schemeClr val="dk1"/>
              </a:buClr>
              <a:buSzPts val="1100"/>
              <a:buFont typeface="Arial"/>
              <a:buNone/>
            </a:pPr>
            <a:r>
              <a:rPr lang="nl" sz="2500">
                <a:solidFill>
                  <a:srgbClr val="0097A9"/>
                </a:solidFill>
                <a:highlight>
                  <a:schemeClr val="lt1"/>
                </a:highlight>
                <a:latin typeface="Source Sans Pro"/>
                <a:ea typeface="Source Sans Pro"/>
                <a:cs typeface="Source Sans Pro"/>
                <a:sym typeface="Source Sans Pro"/>
              </a:rPr>
              <a:t>Enkele voorbeelden</a:t>
            </a:r>
            <a:endParaRPr sz="2500">
              <a:solidFill>
                <a:srgbClr val="0097A9"/>
              </a:solidFill>
              <a:highlight>
                <a:schemeClr val="lt1"/>
              </a:highlight>
              <a:latin typeface="Source Sans Pro"/>
              <a:ea typeface="Source Sans Pro"/>
              <a:cs typeface="Source Sans Pro"/>
              <a:sym typeface="Source Sans Pro"/>
            </a:endParaRPr>
          </a:p>
          <a:p>
            <a:pPr indent="0" lvl="0" marL="0" rtl="0" algn="l">
              <a:lnSpc>
                <a:spcPct val="133333"/>
              </a:lnSpc>
              <a:spcBef>
                <a:spcPts val="1900"/>
              </a:spcBef>
              <a:spcAft>
                <a:spcPts val="1900"/>
              </a:spcAft>
              <a:buNone/>
            </a:pPr>
            <a:r>
              <a:t/>
            </a:r>
            <a:endParaRPr sz="2500">
              <a:solidFill>
                <a:srgbClr val="0097A9"/>
              </a:solidFill>
              <a:highlight>
                <a:srgbClr val="FFFFFF"/>
              </a:highlight>
              <a:latin typeface="Source Sans Pro"/>
              <a:ea typeface="Source Sans Pro"/>
              <a:cs typeface="Source Sans Pro"/>
              <a:sym typeface="Source Sans Pro"/>
            </a:endParaRPr>
          </a:p>
        </p:txBody>
      </p:sp>
      <p:pic>
        <p:nvPicPr>
          <p:cNvPr id="601" name="Google Shape;601;p63"/>
          <p:cNvPicPr preferRelativeResize="0"/>
          <p:nvPr/>
        </p:nvPicPr>
        <p:blipFill rotWithShape="1">
          <a:blip r:embed="rId7">
            <a:alphaModFix/>
          </a:blip>
          <a:srcRect b="15439" l="4756" r="65044" t="38235"/>
          <a:stretch/>
        </p:blipFill>
        <p:spPr>
          <a:xfrm>
            <a:off x="2213725" y="3541850"/>
            <a:ext cx="1335501" cy="1301575"/>
          </a:xfrm>
          <a:prstGeom prst="rect">
            <a:avLst/>
          </a:prstGeom>
          <a:noFill/>
          <a:ln>
            <a:noFill/>
          </a:ln>
        </p:spPr>
      </p:pic>
      <p:pic>
        <p:nvPicPr>
          <p:cNvPr descr="🚩" id="602" name="Google Shape;602;p63"/>
          <p:cNvPicPr preferRelativeResize="0"/>
          <p:nvPr/>
        </p:nvPicPr>
        <p:blipFill>
          <a:blip r:embed="rId8">
            <a:alphaModFix/>
          </a:blip>
          <a:stretch>
            <a:fillRect/>
          </a:stretch>
        </p:blipFill>
        <p:spPr>
          <a:xfrm>
            <a:off x="6010651" y="4783150"/>
            <a:ext cx="167640" cy="167640"/>
          </a:xfrm>
          <a:prstGeom prst="rect">
            <a:avLst/>
          </a:prstGeom>
          <a:noFill/>
          <a:ln>
            <a:noFill/>
          </a:ln>
        </p:spPr>
      </p:pic>
      <p:pic>
        <p:nvPicPr>
          <p:cNvPr id="603" name="Google Shape;603;p63"/>
          <p:cNvPicPr preferRelativeResize="0"/>
          <p:nvPr/>
        </p:nvPicPr>
        <p:blipFill>
          <a:blip r:embed="rId9">
            <a:alphaModFix/>
          </a:blip>
          <a:stretch>
            <a:fillRect/>
          </a:stretch>
        </p:blipFill>
        <p:spPr>
          <a:xfrm>
            <a:off x="2028225" y="2178200"/>
            <a:ext cx="1521001" cy="1014000"/>
          </a:xfrm>
          <a:prstGeom prst="rect">
            <a:avLst/>
          </a:prstGeom>
          <a:noFill/>
          <a:ln>
            <a:noFill/>
          </a:ln>
        </p:spPr>
      </p:pic>
      <p:pic>
        <p:nvPicPr>
          <p:cNvPr id="604" name="Google Shape;604;p63"/>
          <p:cNvPicPr preferRelativeResize="0"/>
          <p:nvPr/>
        </p:nvPicPr>
        <p:blipFill>
          <a:blip r:embed="rId6">
            <a:alphaModFix/>
          </a:blip>
          <a:stretch>
            <a:fillRect/>
          </a:stretch>
        </p:blipFill>
        <p:spPr>
          <a:xfrm flipH="1">
            <a:off x="4452976" y="2380956"/>
            <a:ext cx="238049" cy="2380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8" name="Shape 608"/>
        <p:cNvGrpSpPr/>
        <p:nvPr/>
      </p:nvGrpSpPr>
      <p:grpSpPr>
        <a:xfrm>
          <a:off x="0" y="0"/>
          <a:ext cx="0" cy="0"/>
          <a:chOff x="0" y="0"/>
          <a:chExt cx="0" cy="0"/>
        </a:xfrm>
      </p:grpSpPr>
      <p:sp>
        <p:nvSpPr>
          <p:cNvPr id="609" name="Google Shape;609;p64"/>
          <p:cNvSpPr txBox="1"/>
          <p:nvPr>
            <p:ph idx="1" type="body"/>
          </p:nvPr>
        </p:nvSpPr>
        <p:spPr>
          <a:xfrm>
            <a:off x="4317675" y="1076650"/>
            <a:ext cx="4404000" cy="1902900"/>
          </a:xfrm>
          <a:prstGeom prst="rect">
            <a:avLst/>
          </a:prstGeom>
        </p:spPr>
        <p:txBody>
          <a:bodyPr anchorCtr="0" anchor="t" bIns="34275" lIns="68575" spcFirstLastPara="1" rIns="68575" wrap="square" tIns="34275">
            <a:noAutofit/>
          </a:bodyPr>
          <a:lstStyle/>
          <a:p>
            <a:pPr indent="0" lvl="0" marL="457200" rtl="0" algn="l">
              <a:spcBef>
                <a:spcPts val="0"/>
              </a:spcBef>
              <a:spcAft>
                <a:spcPts val="0"/>
              </a:spcAft>
              <a:buNone/>
            </a:pPr>
            <a:r>
              <a:rPr b="0" lang="nl" sz="1700">
                <a:solidFill>
                  <a:srgbClr val="595959"/>
                </a:solidFill>
              </a:rPr>
              <a:t>F</a:t>
            </a:r>
            <a:r>
              <a:rPr b="0" lang="nl" sz="1700">
                <a:solidFill>
                  <a:srgbClr val="595959"/>
                </a:solidFill>
              </a:rPr>
              <a:t>ree floating systeem </a:t>
            </a:r>
            <a:endParaRPr b="0" sz="1700">
              <a:solidFill>
                <a:srgbClr val="595959"/>
              </a:solidFill>
            </a:endParaRPr>
          </a:p>
          <a:p>
            <a:pPr indent="-336550" lvl="0" marL="457200" rtl="0" algn="l">
              <a:spcBef>
                <a:spcPts val="0"/>
              </a:spcBef>
              <a:spcAft>
                <a:spcPts val="0"/>
              </a:spcAft>
              <a:buClr>
                <a:srgbClr val="595959"/>
              </a:buClr>
              <a:buSzPts val="1700"/>
              <a:buChar char="•"/>
            </a:pPr>
            <a:r>
              <a:rPr b="0" lang="nl" sz="1700">
                <a:solidFill>
                  <a:srgbClr val="595959"/>
                </a:solidFill>
              </a:rPr>
              <a:t>Enkel digitaal (reserveren, openen en betalen)</a:t>
            </a:r>
            <a:endParaRPr b="0" sz="1700">
              <a:solidFill>
                <a:srgbClr val="595959"/>
              </a:solidFill>
            </a:endParaRPr>
          </a:p>
          <a:p>
            <a:pPr indent="0" lvl="0" marL="457200" rtl="0" algn="l">
              <a:spcBef>
                <a:spcPts val="0"/>
              </a:spcBef>
              <a:spcAft>
                <a:spcPts val="0"/>
              </a:spcAft>
              <a:buNone/>
            </a:pPr>
            <a:r>
              <a:rPr b="0" lang="nl" sz="1700">
                <a:solidFill>
                  <a:srgbClr val="595959"/>
                </a:solidFill>
              </a:rPr>
              <a:t>Prijs per </a:t>
            </a:r>
            <a:r>
              <a:rPr lang="nl" sz="1700">
                <a:solidFill>
                  <a:srgbClr val="595959"/>
                </a:solidFill>
              </a:rPr>
              <a:t>minuut (</a:t>
            </a:r>
            <a:r>
              <a:rPr b="0" lang="nl" sz="1700">
                <a:solidFill>
                  <a:srgbClr val="595959"/>
                </a:solidFill>
              </a:rPr>
              <a:t>€0,39 tot €0,50)</a:t>
            </a:r>
            <a:endParaRPr b="0" sz="1700">
              <a:solidFill>
                <a:srgbClr val="595959"/>
              </a:solidFill>
            </a:endParaRPr>
          </a:p>
          <a:p>
            <a:pPr indent="0" lvl="0" marL="457200" rtl="0" algn="l">
              <a:spcBef>
                <a:spcPts val="0"/>
              </a:spcBef>
              <a:spcAft>
                <a:spcPts val="0"/>
              </a:spcAft>
              <a:buNone/>
            </a:pPr>
            <a:r>
              <a:rPr b="0" lang="nl" sz="1700">
                <a:solidFill>
                  <a:srgbClr val="595959"/>
                </a:solidFill>
              </a:rPr>
              <a:t>Of je kiest </a:t>
            </a:r>
            <a:r>
              <a:rPr lang="nl" sz="1700">
                <a:solidFill>
                  <a:srgbClr val="595959"/>
                </a:solidFill>
              </a:rPr>
              <a:t>prepaid minuten </a:t>
            </a:r>
            <a:r>
              <a:rPr b="0" lang="nl" sz="1700">
                <a:solidFill>
                  <a:srgbClr val="595959"/>
                </a:solidFill>
              </a:rPr>
              <a:t>(totaalprijs per km en u)</a:t>
            </a:r>
            <a:endParaRPr b="0" sz="1700">
              <a:solidFill>
                <a:srgbClr val="595959"/>
              </a:solidFill>
            </a:endParaRPr>
          </a:p>
          <a:p>
            <a:pPr indent="-336550" lvl="0" marL="457200" rtl="0" algn="l">
              <a:spcBef>
                <a:spcPts val="0"/>
              </a:spcBef>
              <a:spcAft>
                <a:spcPts val="0"/>
              </a:spcAft>
              <a:buClr>
                <a:srgbClr val="595959"/>
              </a:buClr>
              <a:buSzPts val="1700"/>
              <a:buChar char="•"/>
            </a:pPr>
            <a:r>
              <a:rPr b="0" lang="nl" sz="1700">
                <a:solidFill>
                  <a:srgbClr val="595959"/>
                </a:solidFill>
              </a:rPr>
              <a:t>20 minuten gratis reserveren</a:t>
            </a:r>
            <a:endParaRPr b="0" sz="1700">
              <a:solidFill>
                <a:srgbClr val="595959"/>
              </a:solidFill>
            </a:endParaRPr>
          </a:p>
          <a:p>
            <a:pPr indent="0" lvl="0" marL="457200" rtl="0" algn="l">
              <a:spcBef>
                <a:spcPts val="0"/>
              </a:spcBef>
              <a:spcAft>
                <a:spcPts val="0"/>
              </a:spcAft>
              <a:buNone/>
            </a:pPr>
            <a:r>
              <a:rPr lang="nl" sz="1700">
                <a:solidFill>
                  <a:srgbClr val="595959"/>
                </a:solidFill>
              </a:rPr>
              <a:t>A</a:t>
            </a:r>
            <a:r>
              <a:rPr lang="nl" sz="1700">
                <a:solidFill>
                  <a:srgbClr val="595959"/>
                </a:solidFill>
              </a:rPr>
              <a:t>frekening: </a:t>
            </a:r>
            <a:r>
              <a:rPr b="0" lang="nl" sz="1700">
                <a:solidFill>
                  <a:srgbClr val="595959"/>
                </a:solidFill>
              </a:rPr>
              <a:t>per rit betalen</a:t>
            </a:r>
            <a:endParaRPr b="0" sz="1700">
              <a:solidFill>
                <a:srgbClr val="595959"/>
              </a:solidFill>
            </a:endParaRPr>
          </a:p>
          <a:p>
            <a:pPr indent="0" lvl="0" marL="0" rtl="0" algn="l">
              <a:spcBef>
                <a:spcPts val="0"/>
              </a:spcBef>
              <a:spcAft>
                <a:spcPts val="0"/>
              </a:spcAft>
              <a:buNone/>
            </a:pPr>
            <a:r>
              <a:rPr b="0" lang="nl" sz="1700">
                <a:solidFill>
                  <a:srgbClr val="595959"/>
                </a:solidFill>
              </a:rPr>
              <a:t>	Elektrische wagens</a:t>
            </a:r>
            <a:endParaRPr b="0" sz="17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rPr b="0" lang="nl" sz="1500">
                <a:solidFill>
                  <a:srgbClr val="595959"/>
                </a:solidFill>
              </a:rPr>
              <a:t>Antwerpen en Brussel</a:t>
            </a:r>
            <a:endParaRPr b="0" sz="1500">
              <a:solidFill>
                <a:srgbClr val="595959"/>
              </a:solidFill>
            </a:endParaRPr>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457200" rtl="0" algn="l">
              <a:spcBef>
                <a:spcPts val="0"/>
              </a:spcBef>
              <a:spcAft>
                <a:spcPts val="0"/>
              </a:spcAft>
              <a:buNone/>
            </a:pPr>
            <a:r>
              <a:t/>
            </a:r>
            <a:endParaRPr b="0" sz="1500"/>
          </a:p>
          <a:p>
            <a:pPr indent="0" lvl="0" marL="457200" rtl="0" algn="l">
              <a:spcBef>
                <a:spcPts val="0"/>
              </a:spcBef>
              <a:spcAft>
                <a:spcPts val="0"/>
              </a:spcAft>
              <a:buNone/>
            </a:pPr>
            <a:r>
              <a:t/>
            </a:r>
            <a:endParaRPr b="0" sz="1500"/>
          </a:p>
        </p:txBody>
      </p:sp>
      <p:pic>
        <p:nvPicPr>
          <p:cNvPr id="610" name="Google Shape;610;p64"/>
          <p:cNvPicPr preferRelativeResize="0"/>
          <p:nvPr/>
        </p:nvPicPr>
        <p:blipFill rotWithShape="1">
          <a:blip r:embed="rId3">
            <a:alphaModFix/>
          </a:blip>
          <a:srcRect b="9" l="2436" r="2758" t="2037"/>
          <a:stretch/>
        </p:blipFill>
        <p:spPr>
          <a:xfrm>
            <a:off x="2048225" y="1076650"/>
            <a:ext cx="1370100" cy="1269900"/>
          </a:xfrm>
          <a:prstGeom prst="ellipse">
            <a:avLst/>
          </a:prstGeom>
          <a:noFill/>
          <a:ln>
            <a:noFill/>
          </a:ln>
        </p:spPr>
      </p:pic>
      <p:pic>
        <p:nvPicPr>
          <p:cNvPr id="611" name="Google Shape;611;p64"/>
          <p:cNvPicPr preferRelativeResize="0"/>
          <p:nvPr/>
        </p:nvPicPr>
        <p:blipFill>
          <a:blip r:embed="rId4">
            <a:alphaModFix/>
          </a:blip>
          <a:stretch>
            <a:fillRect/>
          </a:stretch>
        </p:blipFill>
        <p:spPr>
          <a:xfrm flipH="1">
            <a:off x="4444676" y="1113706"/>
            <a:ext cx="238049" cy="238049"/>
          </a:xfrm>
          <a:prstGeom prst="rect">
            <a:avLst/>
          </a:prstGeom>
          <a:noFill/>
          <a:ln>
            <a:noFill/>
          </a:ln>
        </p:spPr>
      </p:pic>
      <p:pic>
        <p:nvPicPr>
          <p:cNvPr id="612" name="Google Shape;612;p64"/>
          <p:cNvPicPr preferRelativeResize="0"/>
          <p:nvPr/>
        </p:nvPicPr>
        <p:blipFill>
          <a:blip r:embed="rId4">
            <a:alphaModFix/>
          </a:blip>
          <a:stretch>
            <a:fillRect/>
          </a:stretch>
        </p:blipFill>
        <p:spPr>
          <a:xfrm flipH="1">
            <a:off x="4444676" y="1414406"/>
            <a:ext cx="238049" cy="238049"/>
          </a:xfrm>
          <a:prstGeom prst="rect">
            <a:avLst/>
          </a:prstGeom>
          <a:noFill/>
          <a:ln>
            <a:noFill/>
          </a:ln>
        </p:spPr>
      </p:pic>
      <p:pic>
        <p:nvPicPr>
          <p:cNvPr id="613" name="Google Shape;613;p64"/>
          <p:cNvPicPr preferRelativeResize="0"/>
          <p:nvPr/>
        </p:nvPicPr>
        <p:blipFill>
          <a:blip r:embed="rId4">
            <a:alphaModFix/>
          </a:blip>
          <a:stretch>
            <a:fillRect/>
          </a:stretch>
        </p:blipFill>
        <p:spPr>
          <a:xfrm flipH="1">
            <a:off x="4444676" y="2014993"/>
            <a:ext cx="238049" cy="238049"/>
          </a:xfrm>
          <a:prstGeom prst="rect">
            <a:avLst/>
          </a:prstGeom>
          <a:noFill/>
          <a:ln>
            <a:noFill/>
          </a:ln>
        </p:spPr>
      </p:pic>
      <p:pic>
        <p:nvPicPr>
          <p:cNvPr id="614" name="Google Shape;614;p64"/>
          <p:cNvPicPr preferRelativeResize="0"/>
          <p:nvPr/>
        </p:nvPicPr>
        <p:blipFill>
          <a:blip r:embed="rId4">
            <a:alphaModFix/>
          </a:blip>
          <a:stretch>
            <a:fillRect/>
          </a:stretch>
        </p:blipFill>
        <p:spPr>
          <a:xfrm flipH="1">
            <a:off x="4444676" y="3214511"/>
            <a:ext cx="238049" cy="238049"/>
          </a:xfrm>
          <a:prstGeom prst="rect">
            <a:avLst/>
          </a:prstGeom>
          <a:noFill/>
          <a:ln>
            <a:noFill/>
          </a:ln>
        </p:spPr>
      </p:pic>
      <p:pic>
        <p:nvPicPr>
          <p:cNvPr id="615" name="Google Shape;615;p64"/>
          <p:cNvPicPr preferRelativeResize="0"/>
          <p:nvPr/>
        </p:nvPicPr>
        <p:blipFill>
          <a:blip r:embed="rId4">
            <a:alphaModFix/>
          </a:blip>
          <a:stretch>
            <a:fillRect/>
          </a:stretch>
        </p:blipFill>
        <p:spPr>
          <a:xfrm flipH="1">
            <a:off x="4444676" y="2610806"/>
            <a:ext cx="238049" cy="238049"/>
          </a:xfrm>
          <a:prstGeom prst="rect">
            <a:avLst/>
          </a:prstGeom>
          <a:noFill/>
          <a:ln>
            <a:noFill/>
          </a:ln>
        </p:spPr>
      </p:pic>
      <p:pic>
        <p:nvPicPr>
          <p:cNvPr id="616" name="Google Shape;616;p64"/>
          <p:cNvPicPr preferRelativeResize="0"/>
          <p:nvPr/>
        </p:nvPicPr>
        <p:blipFill>
          <a:blip r:embed="rId4">
            <a:alphaModFix/>
          </a:blip>
          <a:stretch>
            <a:fillRect/>
          </a:stretch>
        </p:blipFill>
        <p:spPr>
          <a:xfrm flipH="1">
            <a:off x="4444676" y="2925056"/>
            <a:ext cx="238049" cy="238049"/>
          </a:xfrm>
          <a:prstGeom prst="rect">
            <a:avLst/>
          </a:prstGeom>
          <a:noFill/>
          <a:ln>
            <a:noFill/>
          </a:ln>
        </p:spPr>
      </p:pic>
      <p:pic>
        <p:nvPicPr>
          <p:cNvPr id="617" name="Google Shape;617;p64">
            <a:hlinkClick r:id="rId5"/>
          </p:cNvPr>
          <p:cNvPicPr preferRelativeResize="0"/>
          <p:nvPr/>
        </p:nvPicPr>
        <p:blipFill>
          <a:blip r:embed="rId6">
            <a:alphaModFix/>
          </a:blip>
          <a:stretch>
            <a:fillRect/>
          </a:stretch>
        </p:blipFill>
        <p:spPr>
          <a:xfrm>
            <a:off x="134625" y="2154273"/>
            <a:ext cx="1832726" cy="461850"/>
          </a:xfrm>
          <a:prstGeom prst="rect">
            <a:avLst/>
          </a:prstGeom>
          <a:noFill/>
          <a:ln>
            <a:noFill/>
          </a:ln>
        </p:spPr>
      </p:pic>
      <p:pic>
        <p:nvPicPr>
          <p:cNvPr id="618" name="Google Shape;618;p64"/>
          <p:cNvPicPr preferRelativeResize="0"/>
          <p:nvPr/>
        </p:nvPicPr>
        <p:blipFill>
          <a:blip r:embed="rId7">
            <a:alphaModFix/>
          </a:blip>
          <a:stretch>
            <a:fillRect/>
          </a:stretch>
        </p:blipFill>
        <p:spPr>
          <a:xfrm>
            <a:off x="1816910" y="2741075"/>
            <a:ext cx="1832725" cy="1221508"/>
          </a:xfrm>
          <a:prstGeom prst="rect">
            <a:avLst/>
          </a:prstGeom>
          <a:noFill/>
          <a:ln>
            <a:noFill/>
          </a:ln>
        </p:spPr>
      </p:pic>
      <p:sp>
        <p:nvSpPr>
          <p:cNvPr id="619" name="Google Shape;619;p64"/>
          <p:cNvSpPr txBox="1"/>
          <p:nvPr/>
        </p:nvSpPr>
        <p:spPr>
          <a:xfrm>
            <a:off x="829300" y="209975"/>
            <a:ext cx="61644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rgbClr val="FFFFFF"/>
                </a:highlight>
                <a:latin typeface="Source Sans Pro"/>
                <a:ea typeface="Source Sans Pro"/>
                <a:cs typeface="Source Sans Pro"/>
                <a:sym typeface="Source Sans Pro"/>
              </a:rPr>
              <a:t>Enkele voorbeelden</a:t>
            </a:r>
            <a:endParaRPr sz="2500">
              <a:solidFill>
                <a:srgbClr val="0097A9"/>
              </a:solidFill>
              <a:highlight>
                <a:srgbClr val="FFFFFF"/>
              </a:highlight>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3" name="Shape 623"/>
        <p:cNvGrpSpPr/>
        <p:nvPr/>
      </p:nvGrpSpPr>
      <p:grpSpPr>
        <a:xfrm>
          <a:off x="0" y="0"/>
          <a:ext cx="0" cy="0"/>
          <a:chOff x="0" y="0"/>
          <a:chExt cx="0" cy="0"/>
        </a:xfrm>
      </p:grpSpPr>
      <p:pic>
        <p:nvPicPr>
          <p:cNvPr id="624" name="Google Shape;624;p65"/>
          <p:cNvPicPr preferRelativeResize="0"/>
          <p:nvPr/>
        </p:nvPicPr>
        <p:blipFill rotWithShape="1">
          <a:blip r:embed="rId3">
            <a:alphaModFix/>
          </a:blip>
          <a:srcRect b="9" l="2436" r="2758" t="2037"/>
          <a:stretch/>
        </p:blipFill>
        <p:spPr>
          <a:xfrm>
            <a:off x="1281175" y="1190600"/>
            <a:ext cx="1370100" cy="1269900"/>
          </a:xfrm>
          <a:prstGeom prst="ellipse">
            <a:avLst/>
          </a:prstGeom>
          <a:noFill/>
          <a:ln>
            <a:noFill/>
          </a:ln>
        </p:spPr>
      </p:pic>
      <p:pic>
        <p:nvPicPr>
          <p:cNvPr id="625" name="Google Shape;625;p65">
            <a:hlinkClick r:id="rId4"/>
          </p:cNvPr>
          <p:cNvPicPr preferRelativeResize="0"/>
          <p:nvPr/>
        </p:nvPicPr>
        <p:blipFill>
          <a:blip r:embed="rId5">
            <a:alphaModFix/>
          </a:blip>
          <a:stretch>
            <a:fillRect/>
          </a:stretch>
        </p:blipFill>
        <p:spPr>
          <a:xfrm>
            <a:off x="236325" y="2523586"/>
            <a:ext cx="1832726" cy="461850"/>
          </a:xfrm>
          <a:prstGeom prst="rect">
            <a:avLst/>
          </a:prstGeom>
          <a:noFill/>
          <a:ln>
            <a:noFill/>
          </a:ln>
        </p:spPr>
      </p:pic>
      <p:pic>
        <p:nvPicPr>
          <p:cNvPr id="626" name="Google Shape;626;p65"/>
          <p:cNvPicPr preferRelativeResize="0"/>
          <p:nvPr/>
        </p:nvPicPr>
        <p:blipFill>
          <a:blip r:embed="rId6">
            <a:alphaModFix/>
          </a:blip>
          <a:stretch>
            <a:fillRect/>
          </a:stretch>
        </p:blipFill>
        <p:spPr>
          <a:xfrm>
            <a:off x="2902776" y="1618825"/>
            <a:ext cx="6026248" cy="2271368"/>
          </a:xfrm>
          <a:prstGeom prst="rect">
            <a:avLst/>
          </a:prstGeom>
          <a:noFill/>
          <a:ln>
            <a:noFill/>
          </a:ln>
        </p:spPr>
      </p:pic>
      <p:sp>
        <p:nvSpPr>
          <p:cNvPr id="627" name="Google Shape;627;p65"/>
          <p:cNvSpPr txBox="1"/>
          <p:nvPr/>
        </p:nvSpPr>
        <p:spPr>
          <a:xfrm>
            <a:off x="829300" y="209975"/>
            <a:ext cx="6162300" cy="13263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0"/>
              </a:spcAft>
              <a:buClr>
                <a:schemeClr val="dk1"/>
              </a:buClr>
              <a:buSzPts val="1100"/>
              <a:buFont typeface="Arial"/>
              <a:buNone/>
            </a:pPr>
            <a:r>
              <a:rPr lang="nl" sz="2500">
                <a:solidFill>
                  <a:srgbClr val="0097A9"/>
                </a:solidFill>
                <a:highlight>
                  <a:schemeClr val="lt1"/>
                </a:highlight>
                <a:latin typeface="Source Sans Pro"/>
                <a:ea typeface="Source Sans Pro"/>
                <a:cs typeface="Source Sans Pro"/>
                <a:sym typeface="Source Sans Pro"/>
              </a:rPr>
              <a:t>Enkele voorbeelden</a:t>
            </a:r>
            <a:endParaRPr sz="2500">
              <a:solidFill>
                <a:srgbClr val="0097A9"/>
              </a:solidFill>
              <a:highlight>
                <a:schemeClr val="lt1"/>
              </a:highlight>
              <a:latin typeface="Source Sans Pro"/>
              <a:ea typeface="Source Sans Pro"/>
              <a:cs typeface="Source Sans Pro"/>
              <a:sym typeface="Source Sans Pro"/>
            </a:endParaRPr>
          </a:p>
          <a:p>
            <a:pPr indent="0" lvl="0" marL="0" rtl="0" algn="l">
              <a:lnSpc>
                <a:spcPct val="133333"/>
              </a:lnSpc>
              <a:spcBef>
                <a:spcPts val="1900"/>
              </a:spcBef>
              <a:spcAft>
                <a:spcPts val="1900"/>
              </a:spcAft>
              <a:buNone/>
            </a:pPr>
            <a:r>
              <a:t/>
            </a:r>
            <a:endParaRPr sz="2500">
              <a:solidFill>
                <a:srgbClr val="0097A9"/>
              </a:solidFill>
              <a:highlight>
                <a:srgbClr val="FFFFFF"/>
              </a:highlight>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9"/>
          <p:cNvSpPr txBox="1"/>
          <p:nvPr/>
        </p:nvSpPr>
        <p:spPr>
          <a:xfrm>
            <a:off x="2673050" y="1795850"/>
            <a:ext cx="6093900" cy="1902900"/>
          </a:xfrm>
          <a:prstGeom prst="rect">
            <a:avLst/>
          </a:prstGeom>
          <a:noFill/>
          <a:ln>
            <a:noFill/>
          </a:ln>
        </p:spPr>
        <p:txBody>
          <a:bodyPr anchorCtr="0" anchor="t" bIns="34275" lIns="68575" spcFirstLastPara="1" rIns="68575" wrap="square" tIns="34275">
            <a:noAutofit/>
          </a:bodyPr>
          <a:lstStyle/>
          <a:p>
            <a:pPr indent="-381000" lvl="0" marL="457200" rtl="0" algn="l">
              <a:lnSpc>
                <a:spcPct val="115000"/>
              </a:lnSpc>
              <a:spcBef>
                <a:spcPts val="0"/>
              </a:spcBef>
              <a:spcAft>
                <a:spcPts val="0"/>
              </a:spcAft>
              <a:buClr>
                <a:srgbClr val="888888"/>
              </a:buClr>
              <a:buSzPts val="2400"/>
              <a:buFont typeface="Source Sans Pro"/>
              <a:buAutoNum type="arabicPeriod"/>
            </a:pPr>
            <a:r>
              <a:rPr b="1" lang="nl" sz="2400">
                <a:solidFill>
                  <a:srgbClr val="888888"/>
                </a:solidFill>
                <a:latin typeface="Source Sans Pro"/>
                <a:ea typeface="Source Sans Pro"/>
                <a:cs typeface="Source Sans Pro"/>
                <a:sym typeface="Source Sans Pro"/>
              </a:rPr>
              <a:t>Microfoon uit tijdens presentatie</a:t>
            </a:r>
            <a:endParaRPr b="1" sz="2400">
              <a:solidFill>
                <a:srgbClr val="888888"/>
              </a:solidFill>
              <a:latin typeface="Source Sans Pro"/>
              <a:ea typeface="Source Sans Pro"/>
              <a:cs typeface="Source Sans Pro"/>
              <a:sym typeface="Source Sans Pro"/>
            </a:endParaRPr>
          </a:p>
          <a:p>
            <a:pPr indent="-381000" lvl="0" marL="457200" rtl="0" algn="l">
              <a:lnSpc>
                <a:spcPct val="115000"/>
              </a:lnSpc>
              <a:spcBef>
                <a:spcPts val="0"/>
              </a:spcBef>
              <a:spcAft>
                <a:spcPts val="0"/>
              </a:spcAft>
              <a:buClr>
                <a:srgbClr val="888888"/>
              </a:buClr>
              <a:buSzPts val="2400"/>
              <a:buFont typeface="Source Sans Pro"/>
              <a:buAutoNum type="arabicPeriod"/>
            </a:pPr>
            <a:r>
              <a:rPr b="1" lang="nl" sz="2400">
                <a:solidFill>
                  <a:srgbClr val="888888"/>
                </a:solidFill>
                <a:latin typeface="Source Sans Pro"/>
                <a:ea typeface="Source Sans Pro"/>
                <a:cs typeface="Source Sans Pro"/>
                <a:sym typeface="Source Sans Pro"/>
              </a:rPr>
              <a:t>Vragen welkom in de chat</a:t>
            </a:r>
            <a:endParaRPr b="1" sz="2400">
              <a:solidFill>
                <a:srgbClr val="888888"/>
              </a:solidFill>
              <a:latin typeface="Source Sans Pro"/>
              <a:ea typeface="Source Sans Pro"/>
              <a:cs typeface="Source Sans Pro"/>
              <a:sym typeface="Source Sans Pro"/>
            </a:endParaRPr>
          </a:p>
          <a:p>
            <a:pPr indent="-381000" lvl="0" marL="457200" rtl="0" algn="l">
              <a:lnSpc>
                <a:spcPct val="115000"/>
              </a:lnSpc>
              <a:spcBef>
                <a:spcPts val="0"/>
              </a:spcBef>
              <a:spcAft>
                <a:spcPts val="0"/>
              </a:spcAft>
              <a:buClr>
                <a:srgbClr val="888888"/>
              </a:buClr>
              <a:buSzPts val="2400"/>
              <a:buFont typeface="Source Sans Pro"/>
              <a:buAutoNum type="arabicPeriod"/>
            </a:pPr>
            <a:r>
              <a:rPr b="1" lang="nl" sz="2400">
                <a:solidFill>
                  <a:srgbClr val="888888"/>
                </a:solidFill>
                <a:latin typeface="Source Sans Pro"/>
                <a:ea typeface="Source Sans Pro"/>
                <a:cs typeface="Source Sans Pro"/>
                <a:sym typeface="Source Sans Pro"/>
              </a:rPr>
              <a:t>Heb je na de infosessie nog vragen?</a:t>
            </a:r>
            <a:r>
              <a:rPr b="1" lang="nl" sz="2400">
                <a:solidFill>
                  <a:srgbClr val="888888"/>
                </a:solidFill>
                <a:latin typeface="Source Sans Pro"/>
                <a:ea typeface="Source Sans Pro"/>
                <a:cs typeface="Source Sans Pro"/>
                <a:sym typeface="Source Sans Pro"/>
              </a:rPr>
              <a:t> Mail naar </a:t>
            </a:r>
            <a:r>
              <a:rPr b="1" lang="nl" sz="2400" u="sng">
                <a:solidFill>
                  <a:srgbClr val="888888"/>
                </a:solidFill>
                <a:latin typeface="Source Sans Pro"/>
                <a:ea typeface="Source Sans Pro"/>
                <a:cs typeface="Source Sans Pro"/>
                <a:sym typeface="Source Sans Pro"/>
                <a:hlinkClick r:id="rId3">
                  <a:extLst>
                    <a:ext uri="{A12FA001-AC4F-418D-AE19-62706E023703}">
                      <ahyp:hlinkClr val="tx"/>
                    </a:ext>
                  </a:extLst>
                </a:hlinkClick>
              </a:rPr>
              <a:t>info@autodelen.net</a:t>
            </a:r>
            <a:r>
              <a:rPr b="1" lang="nl" sz="2400">
                <a:solidFill>
                  <a:srgbClr val="888888"/>
                </a:solidFill>
                <a:latin typeface="Source Sans Pro"/>
                <a:ea typeface="Source Sans Pro"/>
                <a:cs typeface="Source Sans Pro"/>
                <a:sym typeface="Source Sans Pro"/>
              </a:rPr>
              <a:t> </a:t>
            </a:r>
            <a:endParaRPr b="1" sz="2400">
              <a:solidFill>
                <a:srgbClr val="888888"/>
              </a:solidFill>
              <a:latin typeface="Source Sans Pro"/>
              <a:ea typeface="Source Sans Pro"/>
              <a:cs typeface="Source Sans Pro"/>
              <a:sym typeface="Source Sans Pro"/>
            </a:endParaRPr>
          </a:p>
        </p:txBody>
      </p:sp>
      <p:sp>
        <p:nvSpPr>
          <p:cNvPr id="296" name="Google Shape;296;p39"/>
          <p:cNvSpPr txBox="1"/>
          <p:nvPr/>
        </p:nvSpPr>
        <p:spPr>
          <a:xfrm>
            <a:off x="814444" y="1252838"/>
            <a:ext cx="3407400" cy="4089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None/>
            </a:pPr>
            <a:r>
              <a:rPr lang="nl" sz="2500">
                <a:solidFill>
                  <a:srgbClr val="0097A9"/>
                </a:solidFill>
                <a:latin typeface="Source Sans Pro"/>
                <a:ea typeface="Source Sans Pro"/>
                <a:cs typeface="Source Sans Pro"/>
                <a:sym typeface="Source Sans Pro"/>
              </a:rPr>
              <a:t>ENKELE REGELS</a:t>
            </a:r>
            <a:endParaRPr sz="2500">
              <a:solidFill>
                <a:srgbClr val="0097A9"/>
              </a:solidFill>
              <a:latin typeface="Source Sans Pro"/>
              <a:ea typeface="Source Sans Pro"/>
              <a:cs typeface="Source Sans Pro"/>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1" name="Shape 631"/>
        <p:cNvGrpSpPr/>
        <p:nvPr/>
      </p:nvGrpSpPr>
      <p:grpSpPr>
        <a:xfrm>
          <a:off x="0" y="0"/>
          <a:ext cx="0" cy="0"/>
          <a:chOff x="0" y="0"/>
          <a:chExt cx="0" cy="0"/>
        </a:xfrm>
      </p:grpSpPr>
      <p:sp>
        <p:nvSpPr>
          <p:cNvPr id="632" name="Google Shape;632;p66"/>
          <p:cNvSpPr txBox="1"/>
          <p:nvPr>
            <p:ph idx="1" type="body"/>
          </p:nvPr>
        </p:nvSpPr>
        <p:spPr>
          <a:xfrm>
            <a:off x="4325975" y="1098325"/>
            <a:ext cx="4672200" cy="1902900"/>
          </a:xfrm>
          <a:prstGeom prst="rect">
            <a:avLst/>
          </a:prstGeom>
        </p:spPr>
        <p:txBody>
          <a:bodyPr anchorCtr="0" anchor="t" bIns="34275" lIns="68575" spcFirstLastPara="1" rIns="68575" wrap="square" tIns="34275">
            <a:noAutofit/>
          </a:bodyPr>
          <a:lstStyle/>
          <a:p>
            <a:pPr indent="0" lvl="0" marL="457200" rtl="0" algn="l">
              <a:spcBef>
                <a:spcPts val="0"/>
              </a:spcBef>
              <a:spcAft>
                <a:spcPts val="0"/>
              </a:spcAft>
              <a:buNone/>
            </a:pPr>
            <a:r>
              <a:rPr b="0" lang="nl" sz="1700">
                <a:solidFill>
                  <a:srgbClr val="595959"/>
                </a:solidFill>
              </a:rPr>
              <a:t>F</a:t>
            </a:r>
            <a:r>
              <a:rPr b="0" lang="nl" sz="1700">
                <a:solidFill>
                  <a:srgbClr val="595959"/>
                </a:solidFill>
              </a:rPr>
              <a:t>ree floating systeem </a:t>
            </a:r>
            <a:endParaRPr b="0" sz="1700">
              <a:solidFill>
                <a:srgbClr val="595959"/>
              </a:solidFill>
            </a:endParaRPr>
          </a:p>
          <a:p>
            <a:pPr indent="0" lvl="0" marL="457200" rtl="0" algn="l">
              <a:spcBef>
                <a:spcPts val="0"/>
              </a:spcBef>
              <a:spcAft>
                <a:spcPts val="0"/>
              </a:spcAft>
              <a:buNone/>
            </a:pPr>
            <a:r>
              <a:rPr b="0" lang="nl" sz="1700">
                <a:solidFill>
                  <a:srgbClr val="595959"/>
                </a:solidFill>
              </a:rPr>
              <a:t>Geen registratie kosten</a:t>
            </a:r>
            <a:endParaRPr b="0" sz="1700">
              <a:solidFill>
                <a:srgbClr val="595959"/>
              </a:solidFill>
            </a:endParaRPr>
          </a:p>
          <a:p>
            <a:pPr indent="-336550" lvl="0" marL="457200" rtl="0" algn="l">
              <a:spcBef>
                <a:spcPts val="0"/>
              </a:spcBef>
              <a:spcAft>
                <a:spcPts val="0"/>
              </a:spcAft>
              <a:buClr>
                <a:srgbClr val="595959"/>
              </a:buClr>
              <a:buSzPts val="1700"/>
              <a:buChar char="•"/>
            </a:pPr>
            <a:r>
              <a:rPr b="0" lang="nl" sz="1700">
                <a:solidFill>
                  <a:srgbClr val="595959"/>
                </a:solidFill>
              </a:rPr>
              <a:t>Enkel digitaal (reserveren, openen en betalen)</a:t>
            </a:r>
            <a:endParaRPr b="0" sz="1700">
              <a:solidFill>
                <a:srgbClr val="595959"/>
              </a:solidFill>
            </a:endParaRPr>
          </a:p>
          <a:p>
            <a:pPr indent="-336550" lvl="0" marL="457200" rtl="0" algn="l">
              <a:spcBef>
                <a:spcPts val="0"/>
              </a:spcBef>
              <a:spcAft>
                <a:spcPts val="0"/>
              </a:spcAft>
              <a:buClr>
                <a:srgbClr val="595959"/>
              </a:buClr>
              <a:buSzPts val="1700"/>
              <a:buChar char="•"/>
            </a:pPr>
            <a:r>
              <a:rPr b="0" lang="nl" sz="1700">
                <a:solidFill>
                  <a:srgbClr val="595959"/>
                </a:solidFill>
              </a:rPr>
              <a:t>10 minuten gratis reserveren</a:t>
            </a:r>
            <a:endParaRPr b="0" sz="1700">
              <a:solidFill>
                <a:srgbClr val="595959"/>
              </a:solidFill>
            </a:endParaRPr>
          </a:p>
          <a:p>
            <a:pPr indent="-336550" lvl="0" marL="457200" rtl="0" algn="l">
              <a:spcBef>
                <a:spcPts val="0"/>
              </a:spcBef>
              <a:spcAft>
                <a:spcPts val="0"/>
              </a:spcAft>
              <a:buClr>
                <a:srgbClr val="595959"/>
              </a:buClr>
              <a:buSzPts val="1700"/>
              <a:buChar char="•"/>
            </a:pPr>
            <a:r>
              <a:rPr b="0" lang="nl" sz="1700">
                <a:solidFill>
                  <a:srgbClr val="595959"/>
                </a:solidFill>
              </a:rPr>
              <a:t>Prijs per </a:t>
            </a:r>
            <a:r>
              <a:rPr lang="nl" sz="1700">
                <a:solidFill>
                  <a:srgbClr val="595959"/>
                </a:solidFill>
              </a:rPr>
              <a:t>km</a:t>
            </a:r>
            <a:r>
              <a:rPr b="0" lang="nl" sz="1700">
                <a:solidFill>
                  <a:srgbClr val="595959"/>
                </a:solidFill>
              </a:rPr>
              <a:t> (€0,69) - bij pauze (€0,29)</a:t>
            </a:r>
            <a:endParaRPr sz="1700">
              <a:solidFill>
                <a:srgbClr val="595959"/>
              </a:solidFill>
            </a:endParaRPr>
          </a:p>
          <a:p>
            <a:pPr indent="0" lvl="0" marL="457200" rtl="0" algn="l">
              <a:spcBef>
                <a:spcPts val="0"/>
              </a:spcBef>
              <a:spcAft>
                <a:spcPts val="0"/>
              </a:spcAft>
              <a:buNone/>
            </a:pPr>
            <a:r>
              <a:rPr b="0" lang="nl" sz="1700">
                <a:solidFill>
                  <a:srgbClr val="595959"/>
                </a:solidFill>
              </a:rPr>
              <a:t>O</a:t>
            </a:r>
            <a:r>
              <a:rPr b="0" lang="nl" sz="1700">
                <a:solidFill>
                  <a:srgbClr val="595959"/>
                </a:solidFill>
              </a:rPr>
              <a:t>f je kiest een </a:t>
            </a:r>
            <a:r>
              <a:rPr lang="nl" sz="1700">
                <a:solidFill>
                  <a:srgbClr val="595959"/>
                </a:solidFill>
              </a:rPr>
              <a:t>dag of uurtarief</a:t>
            </a:r>
            <a:endParaRPr b="0" sz="1700">
              <a:solidFill>
                <a:srgbClr val="595959"/>
              </a:solidFill>
            </a:endParaRPr>
          </a:p>
          <a:p>
            <a:pPr indent="-336550" lvl="0" marL="457200" rtl="0" algn="l">
              <a:spcBef>
                <a:spcPts val="0"/>
              </a:spcBef>
              <a:spcAft>
                <a:spcPts val="0"/>
              </a:spcAft>
              <a:buClr>
                <a:srgbClr val="595959"/>
              </a:buClr>
              <a:buSzPts val="1700"/>
              <a:buChar char="•"/>
            </a:pPr>
            <a:r>
              <a:rPr lang="nl" sz="1700">
                <a:solidFill>
                  <a:srgbClr val="595959"/>
                </a:solidFill>
              </a:rPr>
              <a:t>A</a:t>
            </a:r>
            <a:r>
              <a:rPr lang="nl" sz="1700">
                <a:solidFill>
                  <a:srgbClr val="595959"/>
                </a:solidFill>
              </a:rPr>
              <a:t>frekening: </a:t>
            </a:r>
            <a:r>
              <a:rPr b="0" lang="nl" sz="1700">
                <a:solidFill>
                  <a:srgbClr val="595959"/>
                </a:solidFill>
              </a:rPr>
              <a:t>per rit betalen</a:t>
            </a:r>
            <a:endParaRPr b="0" sz="17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t/>
            </a:r>
            <a:endParaRPr b="0" sz="1500">
              <a:solidFill>
                <a:srgbClr val="595959"/>
              </a:solidFill>
            </a:endParaRPr>
          </a:p>
          <a:p>
            <a:pPr indent="0" lvl="0" marL="0" rtl="0" algn="l">
              <a:spcBef>
                <a:spcPts val="0"/>
              </a:spcBef>
              <a:spcAft>
                <a:spcPts val="0"/>
              </a:spcAft>
              <a:buNone/>
            </a:pPr>
            <a:r>
              <a:rPr b="0" lang="nl" sz="1500">
                <a:solidFill>
                  <a:srgbClr val="595959"/>
                </a:solidFill>
              </a:rPr>
              <a:t>Antwerpen, Brussel en Gent </a:t>
            </a:r>
            <a:endParaRPr b="0" sz="1500">
              <a:solidFill>
                <a:srgbClr val="595959"/>
              </a:solidFill>
            </a:endParaRPr>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0" rtl="0" algn="l">
              <a:spcBef>
                <a:spcPts val="0"/>
              </a:spcBef>
              <a:spcAft>
                <a:spcPts val="0"/>
              </a:spcAft>
              <a:buNone/>
            </a:pPr>
            <a:r>
              <a:t/>
            </a:r>
            <a:endParaRPr b="0" sz="1500"/>
          </a:p>
          <a:p>
            <a:pPr indent="0" lvl="0" marL="457200" rtl="0" algn="l">
              <a:spcBef>
                <a:spcPts val="0"/>
              </a:spcBef>
              <a:spcAft>
                <a:spcPts val="0"/>
              </a:spcAft>
              <a:buNone/>
            </a:pPr>
            <a:r>
              <a:t/>
            </a:r>
            <a:endParaRPr b="0" sz="1500"/>
          </a:p>
          <a:p>
            <a:pPr indent="0" lvl="0" marL="457200" rtl="0" algn="l">
              <a:spcBef>
                <a:spcPts val="0"/>
              </a:spcBef>
              <a:spcAft>
                <a:spcPts val="0"/>
              </a:spcAft>
              <a:buNone/>
            </a:pPr>
            <a:r>
              <a:t/>
            </a:r>
            <a:endParaRPr b="0" sz="1500"/>
          </a:p>
        </p:txBody>
      </p:sp>
      <p:pic>
        <p:nvPicPr>
          <p:cNvPr id="633" name="Google Shape;633;p66"/>
          <p:cNvPicPr preferRelativeResize="0"/>
          <p:nvPr/>
        </p:nvPicPr>
        <p:blipFill rotWithShape="1">
          <a:blip r:embed="rId3">
            <a:alphaModFix/>
          </a:blip>
          <a:srcRect b="9" l="2436" r="2758" t="2037"/>
          <a:stretch/>
        </p:blipFill>
        <p:spPr>
          <a:xfrm>
            <a:off x="1576325" y="1049725"/>
            <a:ext cx="1094100" cy="1014000"/>
          </a:xfrm>
          <a:prstGeom prst="ellipse">
            <a:avLst/>
          </a:prstGeom>
          <a:noFill/>
          <a:ln>
            <a:noFill/>
          </a:ln>
        </p:spPr>
      </p:pic>
      <p:pic>
        <p:nvPicPr>
          <p:cNvPr id="634" name="Google Shape;634;p66"/>
          <p:cNvPicPr preferRelativeResize="0"/>
          <p:nvPr/>
        </p:nvPicPr>
        <p:blipFill>
          <a:blip r:embed="rId4">
            <a:alphaModFix/>
          </a:blip>
          <a:stretch>
            <a:fillRect/>
          </a:stretch>
        </p:blipFill>
        <p:spPr>
          <a:xfrm flipH="1">
            <a:off x="4452976" y="1135381"/>
            <a:ext cx="238049" cy="238049"/>
          </a:xfrm>
          <a:prstGeom prst="rect">
            <a:avLst/>
          </a:prstGeom>
          <a:noFill/>
          <a:ln>
            <a:noFill/>
          </a:ln>
        </p:spPr>
      </p:pic>
      <p:pic>
        <p:nvPicPr>
          <p:cNvPr id="635" name="Google Shape;635;p66"/>
          <p:cNvPicPr preferRelativeResize="0"/>
          <p:nvPr/>
        </p:nvPicPr>
        <p:blipFill>
          <a:blip r:embed="rId4">
            <a:alphaModFix/>
          </a:blip>
          <a:stretch>
            <a:fillRect/>
          </a:stretch>
        </p:blipFill>
        <p:spPr>
          <a:xfrm flipH="1">
            <a:off x="4452976" y="1460929"/>
            <a:ext cx="238049" cy="238049"/>
          </a:xfrm>
          <a:prstGeom prst="rect">
            <a:avLst/>
          </a:prstGeom>
          <a:noFill/>
          <a:ln>
            <a:noFill/>
          </a:ln>
        </p:spPr>
      </p:pic>
      <p:pic>
        <p:nvPicPr>
          <p:cNvPr id="636" name="Google Shape;636;p66"/>
          <p:cNvPicPr preferRelativeResize="0"/>
          <p:nvPr/>
        </p:nvPicPr>
        <p:blipFill>
          <a:blip r:embed="rId4">
            <a:alphaModFix/>
          </a:blip>
          <a:stretch>
            <a:fillRect/>
          </a:stretch>
        </p:blipFill>
        <p:spPr>
          <a:xfrm flipH="1">
            <a:off x="4452976" y="1738494"/>
            <a:ext cx="238049" cy="238049"/>
          </a:xfrm>
          <a:prstGeom prst="rect">
            <a:avLst/>
          </a:prstGeom>
          <a:noFill/>
          <a:ln>
            <a:noFill/>
          </a:ln>
        </p:spPr>
      </p:pic>
      <p:pic>
        <p:nvPicPr>
          <p:cNvPr id="637" name="Google Shape;637;p66"/>
          <p:cNvPicPr preferRelativeResize="0"/>
          <p:nvPr/>
        </p:nvPicPr>
        <p:blipFill>
          <a:blip r:embed="rId4">
            <a:alphaModFix/>
          </a:blip>
          <a:stretch>
            <a:fillRect/>
          </a:stretch>
        </p:blipFill>
        <p:spPr>
          <a:xfrm flipH="1">
            <a:off x="4452976" y="2339081"/>
            <a:ext cx="238049" cy="238049"/>
          </a:xfrm>
          <a:prstGeom prst="rect">
            <a:avLst/>
          </a:prstGeom>
          <a:noFill/>
          <a:ln>
            <a:noFill/>
          </a:ln>
        </p:spPr>
      </p:pic>
      <p:pic>
        <p:nvPicPr>
          <p:cNvPr id="638" name="Google Shape;638;p66"/>
          <p:cNvPicPr preferRelativeResize="0"/>
          <p:nvPr/>
        </p:nvPicPr>
        <p:blipFill>
          <a:blip r:embed="rId4">
            <a:alphaModFix/>
          </a:blip>
          <a:stretch>
            <a:fillRect/>
          </a:stretch>
        </p:blipFill>
        <p:spPr>
          <a:xfrm flipH="1">
            <a:off x="4452976" y="2634868"/>
            <a:ext cx="238049" cy="238049"/>
          </a:xfrm>
          <a:prstGeom prst="rect">
            <a:avLst/>
          </a:prstGeom>
          <a:noFill/>
          <a:ln>
            <a:noFill/>
          </a:ln>
        </p:spPr>
      </p:pic>
      <p:pic>
        <p:nvPicPr>
          <p:cNvPr id="639" name="Google Shape;639;p66"/>
          <p:cNvPicPr preferRelativeResize="0"/>
          <p:nvPr/>
        </p:nvPicPr>
        <p:blipFill>
          <a:blip r:embed="rId4">
            <a:alphaModFix/>
          </a:blip>
          <a:stretch>
            <a:fillRect/>
          </a:stretch>
        </p:blipFill>
        <p:spPr>
          <a:xfrm flipH="1">
            <a:off x="4452976" y="3218401"/>
            <a:ext cx="238049" cy="238049"/>
          </a:xfrm>
          <a:prstGeom prst="rect">
            <a:avLst/>
          </a:prstGeom>
          <a:noFill/>
          <a:ln>
            <a:noFill/>
          </a:ln>
        </p:spPr>
      </p:pic>
      <p:pic>
        <p:nvPicPr>
          <p:cNvPr id="640" name="Google Shape;640;p66"/>
          <p:cNvPicPr preferRelativeResize="0"/>
          <p:nvPr/>
        </p:nvPicPr>
        <p:blipFill>
          <a:blip r:embed="rId5">
            <a:alphaModFix/>
          </a:blip>
          <a:stretch>
            <a:fillRect/>
          </a:stretch>
        </p:blipFill>
        <p:spPr>
          <a:xfrm>
            <a:off x="483425" y="2063725"/>
            <a:ext cx="1092890" cy="524875"/>
          </a:xfrm>
          <a:prstGeom prst="rect">
            <a:avLst/>
          </a:prstGeom>
          <a:noFill/>
          <a:ln>
            <a:noFill/>
          </a:ln>
        </p:spPr>
      </p:pic>
      <p:pic>
        <p:nvPicPr>
          <p:cNvPr id="641" name="Google Shape;641;p66"/>
          <p:cNvPicPr preferRelativeResize="0"/>
          <p:nvPr/>
        </p:nvPicPr>
        <p:blipFill>
          <a:blip r:embed="rId6">
            <a:alphaModFix/>
          </a:blip>
          <a:stretch>
            <a:fillRect/>
          </a:stretch>
        </p:blipFill>
        <p:spPr>
          <a:xfrm>
            <a:off x="1352825" y="2154275"/>
            <a:ext cx="2399200" cy="1468300"/>
          </a:xfrm>
          <a:prstGeom prst="rect">
            <a:avLst/>
          </a:prstGeom>
          <a:noFill/>
          <a:ln>
            <a:noFill/>
          </a:ln>
        </p:spPr>
      </p:pic>
      <p:sp>
        <p:nvSpPr>
          <p:cNvPr id="642" name="Google Shape;642;p66"/>
          <p:cNvSpPr txBox="1"/>
          <p:nvPr/>
        </p:nvSpPr>
        <p:spPr>
          <a:xfrm>
            <a:off x="829300" y="209975"/>
            <a:ext cx="7184700" cy="13263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0"/>
              </a:spcAft>
              <a:buClr>
                <a:schemeClr val="dk1"/>
              </a:buClr>
              <a:buSzPts val="1100"/>
              <a:buFont typeface="Arial"/>
              <a:buNone/>
            </a:pPr>
            <a:r>
              <a:rPr lang="nl" sz="2500">
                <a:solidFill>
                  <a:srgbClr val="0097A9"/>
                </a:solidFill>
                <a:highlight>
                  <a:schemeClr val="lt1"/>
                </a:highlight>
                <a:latin typeface="Source Sans Pro"/>
                <a:ea typeface="Source Sans Pro"/>
                <a:cs typeface="Source Sans Pro"/>
                <a:sym typeface="Source Sans Pro"/>
              </a:rPr>
              <a:t>Enkele voorbeelden</a:t>
            </a:r>
            <a:endParaRPr sz="2500">
              <a:solidFill>
                <a:srgbClr val="0097A9"/>
              </a:solidFill>
              <a:highlight>
                <a:schemeClr val="lt1"/>
              </a:highlight>
              <a:latin typeface="Source Sans Pro"/>
              <a:ea typeface="Source Sans Pro"/>
              <a:cs typeface="Source Sans Pro"/>
              <a:sym typeface="Source Sans Pro"/>
            </a:endParaRPr>
          </a:p>
          <a:p>
            <a:pPr indent="0" lvl="0" marL="0" rtl="0" algn="l">
              <a:lnSpc>
                <a:spcPct val="133333"/>
              </a:lnSpc>
              <a:spcBef>
                <a:spcPts val="1900"/>
              </a:spcBef>
              <a:spcAft>
                <a:spcPts val="1900"/>
              </a:spcAft>
              <a:buNone/>
            </a:pPr>
            <a:r>
              <a:t/>
            </a:r>
            <a:endParaRPr sz="2500">
              <a:solidFill>
                <a:srgbClr val="0097A9"/>
              </a:solidFill>
              <a:highlight>
                <a:srgbClr val="FFFFFF"/>
              </a:highlight>
              <a:latin typeface="Source Sans Pro"/>
              <a:ea typeface="Source Sans Pro"/>
              <a:cs typeface="Source Sans Pro"/>
              <a:sym typeface="Source Sans Pr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6" name="Shape 646"/>
        <p:cNvGrpSpPr/>
        <p:nvPr/>
      </p:nvGrpSpPr>
      <p:grpSpPr>
        <a:xfrm>
          <a:off x="0" y="0"/>
          <a:ext cx="0" cy="0"/>
          <a:chOff x="0" y="0"/>
          <a:chExt cx="0" cy="0"/>
        </a:xfrm>
      </p:grpSpPr>
      <p:pic>
        <p:nvPicPr>
          <p:cNvPr id="647" name="Google Shape;647;p67"/>
          <p:cNvPicPr preferRelativeResize="0"/>
          <p:nvPr/>
        </p:nvPicPr>
        <p:blipFill rotWithShape="1">
          <a:blip r:embed="rId3">
            <a:alphaModFix/>
          </a:blip>
          <a:srcRect b="9" l="2436" r="2758" t="2037"/>
          <a:stretch/>
        </p:blipFill>
        <p:spPr>
          <a:xfrm>
            <a:off x="1576325" y="1049725"/>
            <a:ext cx="1094100" cy="1014000"/>
          </a:xfrm>
          <a:prstGeom prst="ellipse">
            <a:avLst/>
          </a:prstGeom>
          <a:noFill/>
          <a:ln>
            <a:noFill/>
          </a:ln>
        </p:spPr>
      </p:pic>
      <p:pic>
        <p:nvPicPr>
          <p:cNvPr id="648" name="Google Shape;648;p67"/>
          <p:cNvPicPr preferRelativeResize="0"/>
          <p:nvPr/>
        </p:nvPicPr>
        <p:blipFill>
          <a:blip r:embed="rId4">
            <a:alphaModFix/>
          </a:blip>
          <a:stretch>
            <a:fillRect/>
          </a:stretch>
        </p:blipFill>
        <p:spPr>
          <a:xfrm>
            <a:off x="273025" y="2111300"/>
            <a:ext cx="1447800" cy="695325"/>
          </a:xfrm>
          <a:prstGeom prst="rect">
            <a:avLst/>
          </a:prstGeom>
          <a:noFill/>
          <a:ln>
            <a:noFill/>
          </a:ln>
        </p:spPr>
      </p:pic>
      <p:pic>
        <p:nvPicPr>
          <p:cNvPr id="649" name="Google Shape;649;p67"/>
          <p:cNvPicPr preferRelativeResize="0"/>
          <p:nvPr/>
        </p:nvPicPr>
        <p:blipFill>
          <a:blip r:embed="rId5">
            <a:alphaModFix/>
          </a:blip>
          <a:stretch>
            <a:fillRect/>
          </a:stretch>
        </p:blipFill>
        <p:spPr>
          <a:xfrm>
            <a:off x="3633875" y="1149628"/>
            <a:ext cx="4702075" cy="3004600"/>
          </a:xfrm>
          <a:prstGeom prst="rect">
            <a:avLst/>
          </a:prstGeom>
          <a:noFill/>
          <a:ln>
            <a:noFill/>
          </a:ln>
        </p:spPr>
      </p:pic>
      <p:sp>
        <p:nvSpPr>
          <p:cNvPr id="650" name="Google Shape;650;p67"/>
          <p:cNvSpPr txBox="1"/>
          <p:nvPr/>
        </p:nvSpPr>
        <p:spPr>
          <a:xfrm>
            <a:off x="829300" y="209975"/>
            <a:ext cx="6064800" cy="13263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0"/>
              </a:spcAft>
              <a:buClr>
                <a:schemeClr val="dk1"/>
              </a:buClr>
              <a:buSzPts val="1100"/>
              <a:buFont typeface="Arial"/>
              <a:buNone/>
            </a:pPr>
            <a:r>
              <a:rPr lang="nl" sz="2500">
                <a:solidFill>
                  <a:srgbClr val="0097A9"/>
                </a:solidFill>
                <a:highlight>
                  <a:schemeClr val="lt1"/>
                </a:highlight>
                <a:latin typeface="Source Sans Pro"/>
                <a:ea typeface="Source Sans Pro"/>
                <a:cs typeface="Source Sans Pro"/>
                <a:sym typeface="Source Sans Pro"/>
              </a:rPr>
              <a:t>Enkele voorbeelden</a:t>
            </a:r>
            <a:endParaRPr sz="2500">
              <a:solidFill>
                <a:srgbClr val="0097A9"/>
              </a:solidFill>
              <a:highlight>
                <a:schemeClr val="lt1"/>
              </a:highlight>
              <a:latin typeface="Source Sans Pro"/>
              <a:ea typeface="Source Sans Pro"/>
              <a:cs typeface="Source Sans Pro"/>
              <a:sym typeface="Source Sans Pro"/>
            </a:endParaRPr>
          </a:p>
          <a:p>
            <a:pPr indent="0" lvl="0" marL="0" rtl="0" algn="l">
              <a:lnSpc>
                <a:spcPct val="133333"/>
              </a:lnSpc>
              <a:spcBef>
                <a:spcPts val="1900"/>
              </a:spcBef>
              <a:spcAft>
                <a:spcPts val="1900"/>
              </a:spcAft>
              <a:buNone/>
            </a:pPr>
            <a:r>
              <a:t/>
            </a:r>
            <a:endParaRPr sz="2500">
              <a:solidFill>
                <a:srgbClr val="0097A9"/>
              </a:solidFill>
              <a:highlight>
                <a:srgbClr val="FFFFFF"/>
              </a:highlight>
              <a:latin typeface="Source Sans Pro"/>
              <a:ea typeface="Source Sans Pro"/>
              <a:cs typeface="Source Sans Pro"/>
              <a:sym typeface="Source Sans Pr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68"/>
          <p:cNvSpPr txBox="1"/>
          <p:nvPr>
            <p:ph idx="1" type="body"/>
          </p:nvPr>
        </p:nvSpPr>
        <p:spPr>
          <a:xfrm>
            <a:off x="3757725" y="1533638"/>
            <a:ext cx="4585800" cy="1902900"/>
          </a:xfrm>
          <a:prstGeom prst="rect">
            <a:avLst/>
          </a:prstGeom>
        </p:spPr>
        <p:txBody>
          <a:bodyPr anchorCtr="0" anchor="t" bIns="34275" lIns="68575" spcFirstLastPara="1" rIns="68575" wrap="square" tIns="34275">
            <a:noAutofit/>
          </a:bodyPr>
          <a:lstStyle/>
          <a:p>
            <a:pPr indent="0" lvl="0" marL="457200" rtl="0" algn="l">
              <a:spcBef>
                <a:spcPts val="0"/>
              </a:spcBef>
              <a:spcAft>
                <a:spcPts val="0"/>
              </a:spcAft>
              <a:buNone/>
            </a:pPr>
            <a:r>
              <a:rPr b="0" lang="nl" sz="1700">
                <a:solidFill>
                  <a:srgbClr val="333333"/>
                </a:solidFill>
              </a:rPr>
              <a:t>Delen van </a:t>
            </a:r>
            <a:r>
              <a:rPr lang="nl" sz="1700">
                <a:solidFill>
                  <a:srgbClr val="333333"/>
                </a:solidFill>
              </a:rPr>
              <a:t>privéwagens</a:t>
            </a:r>
            <a:endParaRPr sz="1700">
              <a:solidFill>
                <a:srgbClr val="333333"/>
              </a:solidFill>
            </a:endParaRPr>
          </a:p>
          <a:p>
            <a:pPr indent="0" lvl="0" marL="457200" rtl="0" algn="l">
              <a:spcBef>
                <a:spcPts val="0"/>
              </a:spcBef>
              <a:spcAft>
                <a:spcPts val="0"/>
              </a:spcAft>
              <a:buNone/>
            </a:pPr>
            <a:r>
              <a:rPr lang="nl" sz="1700">
                <a:solidFill>
                  <a:srgbClr val="333333"/>
                </a:solidFill>
              </a:rPr>
              <a:t>Kostendelend</a:t>
            </a:r>
            <a:endParaRPr b="0" sz="1700">
              <a:solidFill>
                <a:srgbClr val="333333"/>
              </a:solidFill>
            </a:endParaRPr>
          </a:p>
          <a:p>
            <a:pPr indent="0" lvl="0" marL="457200" rtl="0" algn="l">
              <a:spcBef>
                <a:spcPts val="0"/>
              </a:spcBef>
              <a:spcAft>
                <a:spcPts val="0"/>
              </a:spcAft>
              <a:buNone/>
            </a:pPr>
            <a:r>
              <a:rPr b="0" lang="nl" sz="1700">
                <a:solidFill>
                  <a:srgbClr val="333333"/>
                </a:solidFill>
              </a:rPr>
              <a:t>Prijs per </a:t>
            </a:r>
            <a:r>
              <a:rPr lang="nl" sz="1700">
                <a:solidFill>
                  <a:srgbClr val="333333"/>
                </a:solidFill>
              </a:rPr>
              <a:t>km</a:t>
            </a:r>
            <a:r>
              <a:rPr b="0" lang="nl" sz="1700">
                <a:solidFill>
                  <a:srgbClr val="333333"/>
                </a:solidFill>
              </a:rPr>
              <a:t>,  niet voor tijd</a:t>
            </a:r>
            <a:endParaRPr b="0" sz="1700">
              <a:solidFill>
                <a:srgbClr val="333333"/>
              </a:solidFill>
            </a:endParaRPr>
          </a:p>
          <a:p>
            <a:pPr indent="-336550" lvl="0" marL="457200" rtl="0" algn="l">
              <a:spcBef>
                <a:spcPts val="0"/>
              </a:spcBef>
              <a:spcAft>
                <a:spcPts val="0"/>
              </a:spcAft>
              <a:buClr>
                <a:srgbClr val="333333"/>
              </a:buClr>
              <a:buSzPts val="1700"/>
              <a:buChar char="•"/>
            </a:pPr>
            <a:r>
              <a:rPr b="0" lang="nl" sz="1700">
                <a:solidFill>
                  <a:srgbClr val="333333"/>
                </a:solidFill>
              </a:rPr>
              <a:t>Reserveren via </a:t>
            </a:r>
            <a:r>
              <a:rPr lang="nl" sz="1700">
                <a:solidFill>
                  <a:srgbClr val="333333"/>
                </a:solidFill>
              </a:rPr>
              <a:t>website of app</a:t>
            </a:r>
            <a:endParaRPr sz="1700">
              <a:solidFill>
                <a:srgbClr val="333333"/>
              </a:solidFill>
            </a:endParaRPr>
          </a:p>
          <a:p>
            <a:pPr indent="-336550" lvl="0" marL="457200" rtl="0" algn="l">
              <a:spcBef>
                <a:spcPts val="0"/>
              </a:spcBef>
              <a:spcAft>
                <a:spcPts val="0"/>
              </a:spcAft>
              <a:buClr>
                <a:srgbClr val="333333"/>
              </a:buClr>
              <a:buSzPts val="1700"/>
              <a:buChar char="•"/>
            </a:pPr>
            <a:r>
              <a:rPr b="0" lang="nl" sz="1700">
                <a:solidFill>
                  <a:srgbClr val="333333"/>
                </a:solidFill>
              </a:rPr>
              <a:t>Sleutel afhalen bij </a:t>
            </a:r>
            <a:r>
              <a:rPr lang="nl" sz="1700">
                <a:solidFill>
                  <a:srgbClr val="333333"/>
                </a:solidFill>
              </a:rPr>
              <a:t>eigenaar/ onderlinge afspraak</a:t>
            </a:r>
            <a:endParaRPr sz="1700">
              <a:solidFill>
                <a:srgbClr val="333333"/>
              </a:solidFill>
            </a:endParaRPr>
          </a:p>
          <a:p>
            <a:pPr indent="0" lvl="0" marL="457200" rtl="0" algn="l">
              <a:spcBef>
                <a:spcPts val="0"/>
              </a:spcBef>
              <a:spcAft>
                <a:spcPts val="0"/>
              </a:spcAft>
              <a:buNone/>
            </a:pPr>
            <a:r>
              <a:t/>
            </a:r>
            <a:endParaRPr sz="1500">
              <a:solidFill>
                <a:srgbClr val="333333"/>
              </a:solidFill>
            </a:endParaRPr>
          </a:p>
        </p:txBody>
      </p:sp>
      <p:pic>
        <p:nvPicPr>
          <p:cNvPr id="656" name="Google Shape;656;p68"/>
          <p:cNvPicPr preferRelativeResize="0"/>
          <p:nvPr/>
        </p:nvPicPr>
        <p:blipFill rotWithShape="1">
          <a:blip r:embed="rId3">
            <a:alphaModFix/>
          </a:blip>
          <a:srcRect b="0" l="0" r="34997" t="0"/>
          <a:stretch/>
        </p:blipFill>
        <p:spPr>
          <a:xfrm>
            <a:off x="385500" y="2069463"/>
            <a:ext cx="2669125" cy="1578125"/>
          </a:xfrm>
          <a:prstGeom prst="rect">
            <a:avLst/>
          </a:prstGeom>
          <a:noFill/>
          <a:ln>
            <a:noFill/>
          </a:ln>
        </p:spPr>
      </p:pic>
      <p:pic>
        <p:nvPicPr>
          <p:cNvPr id="657" name="Google Shape;657;p68"/>
          <p:cNvPicPr preferRelativeResize="0"/>
          <p:nvPr/>
        </p:nvPicPr>
        <p:blipFill rotWithShape="1">
          <a:blip r:embed="rId4">
            <a:alphaModFix/>
          </a:blip>
          <a:srcRect b="2298" l="3123" r="1638" t="1529"/>
          <a:stretch/>
        </p:blipFill>
        <p:spPr>
          <a:xfrm>
            <a:off x="1115528" y="1312497"/>
            <a:ext cx="1317600" cy="1190400"/>
          </a:xfrm>
          <a:prstGeom prst="ellipse">
            <a:avLst/>
          </a:prstGeom>
          <a:noFill/>
          <a:ln>
            <a:noFill/>
          </a:ln>
        </p:spPr>
      </p:pic>
      <p:pic>
        <p:nvPicPr>
          <p:cNvPr id="658" name="Google Shape;658;p68"/>
          <p:cNvPicPr preferRelativeResize="0"/>
          <p:nvPr/>
        </p:nvPicPr>
        <p:blipFill>
          <a:blip r:embed="rId5">
            <a:alphaModFix/>
          </a:blip>
          <a:stretch>
            <a:fillRect/>
          </a:stretch>
        </p:blipFill>
        <p:spPr>
          <a:xfrm flipH="1">
            <a:off x="3927176" y="1585008"/>
            <a:ext cx="238049" cy="238049"/>
          </a:xfrm>
          <a:prstGeom prst="rect">
            <a:avLst/>
          </a:prstGeom>
          <a:noFill/>
          <a:ln>
            <a:noFill/>
          </a:ln>
        </p:spPr>
      </p:pic>
      <p:pic>
        <p:nvPicPr>
          <p:cNvPr id="659" name="Google Shape;659;p68"/>
          <p:cNvPicPr preferRelativeResize="0"/>
          <p:nvPr/>
        </p:nvPicPr>
        <p:blipFill>
          <a:blip r:embed="rId5">
            <a:alphaModFix/>
          </a:blip>
          <a:stretch>
            <a:fillRect/>
          </a:stretch>
        </p:blipFill>
        <p:spPr>
          <a:xfrm flipH="1">
            <a:off x="3927176" y="1897692"/>
            <a:ext cx="238049" cy="238049"/>
          </a:xfrm>
          <a:prstGeom prst="rect">
            <a:avLst/>
          </a:prstGeom>
          <a:noFill/>
          <a:ln>
            <a:noFill/>
          </a:ln>
        </p:spPr>
      </p:pic>
      <p:pic>
        <p:nvPicPr>
          <p:cNvPr id="660" name="Google Shape;660;p68"/>
          <p:cNvPicPr preferRelativeResize="0"/>
          <p:nvPr/>
        </p:nvPicPr>
        <p:blipFill>
          <a:blip r:embed="rId5">
            <a:alphaModFix/>
          </a:blip>
          <a:stretch>
            <a:fillRect/>
          </a:stretch>
        </p:blipFill>
        <p:spPr>
          <a:xfrm flipH="1">
            <a:off x="3927176" y="2483694"/>
            <a:ext cx="238049" cy="238049"/>
          </a:xfrm>
          <a:prstGeom prst="rect">
            <a:avLst/>
          </a:prstGeom>
          <a:noFill/>
          <a:ln>
            <a:noFill/>
          </a:ln>
        </p:spPr>
      </p:pic>
      <p:pic>
        <p:nvPicPr>
          <p:cNvPr id="661" name="Google Shape;661;p68"/>
          <p:cNvPicPr preferRelativeResize="0"/>
          <p:nvPr/>
        </p:nvPicPr>
        <p:blipFill>
          <a:blip r:embed="rId5">
            <a:alphaModFix/>
          </a:blip>
          <a:stretch>
            <a:fillRect/>
          </a:stretch>
        </p:blipFill>
        <p:spPr>
          <a:xfrm flipH="1">
            <a:off x="3927176" y="2788956"/>
            <a:ext cx="238049" cy="238049"/>
          </a:xfrm>
          <a:prstGeom prst="rect">
            <a:avLst/>
          </a:prstGeom>
          <a:noFill/>
          <a:ln>
            <a:noFill/>
          </a:ln>
        </p:spPr>
      </p:pic>
      <p:pic>
        <p:nvPicPr>
          <p:cNvPr id="662" name="Google Shape;662;p68"/>
          <p:cNvPicPr preferRelativeResize="0"/>
          <p:nvPr/>
        </p:nvPicPr>
        <p:blipFill>
          <a:blip r:embed="rId5">
            <a:alphaModFix/>
          </a:blip>
          <a:stretch>
            <a:fillRect/>
          </a:stretch>
        </p:blipFill>
        <p:spPr>
          <a:xfrm flipH="1">
            <a:off x="3927176" y="2174956"/>
            <a:ext cx="238049" cy="238049"/>
          </a:xfrm>
          <a:prstGeom prst="rect">
            <a:avLst/>
          </a:prstGeom>
          <a:noFill/>
          <a:ln>
            <a:noFill/>
          </a:ln>
        </p:spPr>
      </p:pic>
      <p:sp>
        <p:nvSpPr>
          <p:cNvPr id="663" name="Google Shape;663;p68"/>
          <p:cNvSpPr txBox="1"/>
          <p:nvPr/>
        </p:nvSpPr>
        <p:spPr>
          <a:xfrm>
            <a:off x="829300" y="209975"/>
            <a:ext cx="65784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rgbClr val="FFFFFF"/>
                </a:highlight>
                <a:latin typeface="Source Sans Pro"/>
                <a:ea typeface="Source Sans Pro"/>
                <a:cs typeface="Source Sans Pro"/>
                <a:sym typeface="Source Sans Pro"/>
              </a:rPr>
              <a:t>Particulier kostendelend autodelen</a:t>
            </a:r>
            <a:endParaRPr sz="2500">
              <a:solidFill>
                <a:srgbClr val="0097A9"/>
              </a:solidFill>
              <a:highlight>
                <a:srgbClr val="FFFFFF"/>
              </a:highlight>
              <a:latin typeface="Source Sans Pro"/>
              <a:ea typeface="Source Sans Pro"/>
              <a:cs typeface="Source Sans Pro"/>
              <a:sym typeface="Source Sans Pr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69"/>
          <p:cNvPicPr preferRelativeResize="0"/>
          <p:nvPr/>
        </p:nvPicPr>
        <p:blipFill>
          <a:blip r:embed="rId3">
            <a:alphaModFix/>
          </a:blip>
          <a:stretch>
            <a:fillRect/>
          </a:stretch>
        </p:blipFill>
        <p:spPr>
          <a:xfrm>
            <a:off x="1437388" y="682300"/>
            <a:ext cx="6368326" cy="3516676"/>
          </a:xfrm>
          <a:prstGeom prst="rect">
            <a:avLst/>
          </a:prstGeom>
          <a:noFill/>
          <a:ln>
            <a:noFill/>
          </a:ln>
        </p:spPr>
      </p:pic>
      <p:sp>
        <p:nvSpPr>
          <p:cNvPr id="669" name="Google Shape;669;p69"/>
          <p:cNvSpPr txBox="1"/>
          <p:nvPr/>
        </p:nvSpPr>
        <p:spPr>
          <a:xfrm>
            <a:off x="885525" y="200900"/>
            <a:ext cx="64491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chemeClr val="lt1"/>
                </a:highlight>
                <a:latin typeface="Source Sans Pro"/>
                <a:ea typeface="Source Sans Pro"/>
                <a:cs typeface="Source Sans Pro"/>
                <a:sym typeface="Source Sans Pro"/>
              </a:rPr>
              <a:t>Particulier kostendelend autodelen</a:t>
            </a:r>
            <a:endParaRPr sz="2500">
              <a:solidFill>
                <a:srgbClr val="0097A9"/>
              </a:solidFill>
              <a:highlight>
                <a:schemeClr val="lt1"/>
              </a:highlight>
              <a:latin typeface="Source Sans Pro"/>
              <a:ea typeface="Source Sans Pro"/>
              <a:cs typeface="Source Sans Pro"/>
              <a:sym typeface="Source Sans Pro"/>
            </a:endParaRPr>
          </a:p>
        </p:txBody>
      </p:sp>
      <p:sp>
        <p:nvSpPr>
          <p:cNvPr id="670" name="Google Shape;670;p69"/>
          <p:cNvSpPr txBox="1"/>
          <p:nvPr/>
        </p:nvSpPr>
        <p:spPr>
          <a:xfrm>
            <a:off x="2066225" y="4358175"/>
            <a:ext cx="5796900" cy="49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0097A9"/>
              </a:solidFill>
              <a:latin typeface="Source Sans Pro"/>
              <a:ea typeface="Source Sans Pro"/>
              <a:cs typeface="Source Sans Pro"/>
              <a:sym typeface="Source Sans Pr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70"/>
          <p:cNvSpPr txBox="1"/>
          <p:nvPr>
            <p:ph idx="1" type="body"/>
          </p:nvPr>
        </p:nvSpPr>
        <p:spPr>
          <a:xfrm>
            <a:off x="4138725" y="1152638"/>
            <a:ext cx="4585800" cy="1902900"/>
          </a:xfrm>
          <a:prstGeom prst="rect">
            <a:avLst/>
          </a:prstGeom>
        </p:spPr>
        <p:txBody>
          <a:bodyPr anchorCtr="0" anchor="t" bIns="34275" lIns="68575" spcFirstLastPara="1" rIns="68575" wrap="square" tIns="34275">
            <a:noAutofit/>
          </a:bodyPr>
          <a:lstStyle/>
          <a:p>
            <a:pPr indent="0" lvl="0" marL="457200" rtl="0" algn="l">
              <a:spcBef>
                <a:spcPts val="0"/>
              </a:spcBef>
              <a:spcAft>
                <a:spcPts val="0"/>
              </a:spcAft>
              <a:buClr>
                <a:schemeClr val="dk1"/>
              </a:buClr>
              <a:buSzPts val="1100"/>
              <a:buFont typeface="Arial"/>
              <a:buNone/>
            </a:pPr>
            <a:r>
              <a:rPr lang="nl" sz="1700">
                <a:solidFill>
                  <a:srgbClr val="333333"/>
                </a:solidFill>
              </a:rPr>
              <a:t>Open </a:t>
            </a:r>
            <a:r>
              <a:rPr b="0" lang="nl" sz="1700">
                <a:solidFill>
                  <a:srgbClr val="333333"/>
                </a:solidFill>
              </a:rPr>
              <a:t>systeem voor auto- en fietsdelen</a:t>
            </a:r>
            <a:endParaRPr b="0" sz="1700">
              <a:solidFill>
                <a:srgbClr val="333333"/>
              </a:solidFill>
            </a:endParaRPr>
          </a:p>
          <a:p>
            <a:pPr indent="0" lvl="0" marL="457200" rtl="0" algn="l">
              <a:spcBef>
                <a:spcPts val="0"/>
              </a:spcBef>
              <a:spcAft>
                <a:spcPts val="0"/>
              </a:spcAft>
              <a:buClr>
                <a:schemeClr val="dk1"/>
              </a:buClr>
              <a:buSzPts val="1100"/>
              <a:buFont typeface="Arial"/>
              <a:buNone/>
            </a:pPr>
            <a:r>
              <a:rPr b="0" lang="nl" sz="1700">
                <a:solidFill>
                  <a:srgbClr val="333333"/>
                </a:solidFill>
              </a:rPr>
              <a:t>Toegang tot </a:t>
            </a:r>
            <a:r>
              <a:rPr lang="nl" sz="1700">
                <a:solidFill>
                  <a:srgbClr val="333333"/>
                </a:solidFill>
              </a:rPr>
              <a:t>volledige </a:t>
            </a:r>
            <a:r>
              <a:rPr b="0" lang="nl" sz="1700">
                <a:solidFill>
                  <a:srgbClr val="333333"/>
                </a:solidFill>
              </a:rPr>
              <a:t>Dégage-aanbod (ook fietsen)</a:t>
            </a:r>
            <a:endParaRPr b="0" sz="1700">
              <a:solidFill>
                <a:srgbClr val="333333"/>
              </a:solidFill>
            </a:endParaRPr>
          </a:p>
          <a:p>
            <a:pPr indent="0" lvl="0" marL="457200" rtl="0" algn="l">
              <a:spcBef>
                <a:spcPts val="0"/>
              </a:spcBef>
              <a:spcAft>
                <a:spcPts val="0"/>
              </a:spcAft>
              <a:buClr>
                <a:schemeClr val="dk1"/>
              </a:buClr>
              <a:buSzPts val="1100"/>
              <a:buFont typeface="Arial"/>
              <a:buNone/>
            </a:pPr>
            <a:r>
              <a:rPr b="0" lang="nl" sz="1700">
                <a:solidFill>
                  <a:srgbClr val="333333"/>
                </a:solidFill>
              </a:rPr>
              <a:t>Verschillende modellen, afhankelijk van ecoscore</a:t>
            </a:r>
            <a:endParaRPr b="0" sz="1700">
              <a:solidFill>
                <a:srgbClr val="333333"/>
              </a:solidFill>
            </a:endParaRPr>
          </a:p>
          <a:p>
            <a:pPr indent="0" lvl="0" marL="457200" rtl="0" algn="l">
              <a:spcBef>
                <a:spcPts val="0"/>
              </a:spcBef>
              <a:spcAft>
                <a:spcPts val="0"/>
              </a:spcAft>
              <a:buClr>
                <a:schemeClr val="dk1"/>
              </a:buClr>
              <a:buSzPts val="1100"/>
              <a:buFont typeface="Arial"/>
              <a:buNone/>
            </a:pPr>
            <a:r>
              <a:rPr b="0" lang="nl" sz="1700">
                <a:solidFill>
                  <a:srgbClr val="333333"/>
                </a:solidFill>
              </a:rPr>
              <a:t>Voor iedereen </a:t>
            </a:r>
            <a:r>
              <a:rPr lang="nl" sz="1700">
                <a:solidFill>
                  <a:srgbClr val="333333"/>
                </a:solidFill>
              </a:rPr>
              <a:t>dezelfde regels</a:t>
            </a:r>
            <a:endParaRPr sz="1700">
              <a:solidFill>
                <a:srgbClr val="333333"/>
              </a:solidFill>
            </a:endParaRPr>
          </a:p>
          <a:p>
            <a:pPr indent="0" lvl="0" marL="457200" rtl="0" algn="l">
              <a:spcBef>
                <a:spcPts val="0"/>
              </a:spcBef>
              <a:spcAft>
                <a:spcPts val="0"/>
              </a:spcAft>
              <a:buClr>
                <a:schemeClr val="dk1"/>
              </a:buClr>
              <a:buSzPts val="1100"/>
              <a:buFont typeface="Arial"/>
              <a:buNone/>
            </a:pPr>
            <a:r>
              <a:rPr lang="nl" sz="1700">
                <a:solidFill>
                  <a:srgbClr val="333333"/>
                </a:solidFill>
              </a:rPr>
              <a:t>Centrale administratie</a:t>
            </a:r>
            <a:endParaRPr sz="1700">
              <a:solidFill>
                <a:srgbClr val="333333"/>
              </a:solidFill>
            </a:endParaRPr>
          </a:p>
          <a:p>
            <a:pPr indent="0" lvl="0" marL="457200" rtl="0" algn="l">
              <a:spcBef>
                <a:spcPts val="0"/>
              </a:spcBef>
              <a:spcAft>
                <a:spcPts val="0"/>
              </a:spcAft>
              <a:buNone/>
            </a:pPr>
            <a:r>
              <a:rPr b="0" lang="nl" sz="1700">
                <a:solidFill>
                  <a:srgbClr val="333333"/>
                </a:solidFill>
              </a:rPr>
              <a:t>Contract, administratie en interne omnium door Dégage</a:t>
            </a:r>
            <a:endParaRPr b="0" sz="1700">
              <a:solidFill>
                <a:srgbClr val="333333"/>
              </a:solidFill>
            </a:endParaRPr>
          </a:p>
        </p:txBody>
      </p:sp>
      <p:pic>
        <p:nvPicPr>
          <p:cNvPr id="676" name="Google Shape;676;p70"/>
          <p:cNvPicPr preferRelativeResize="0"/>
          <p:nvPr/>
        </p:nvPicPr>
        <p:blipFill>
          <a:blip r:embed="rId3">
            <a:alphaModFix/>
          </a:blip>
          <a:stretch>
            <a:fillRect/>
          </a:stretch>
        </p:blipFill>
        <p:spPr>
          <a:xfrm flipH="1">
            <a:off x="4308176" y="1204008"/>
            <a:ext cx="238049" cy="238049"/>
          </a:xfrm>
          <a:prstGeom prst="rect">
            <a:avLst/>
          </a:prstGeom>
          <a:noFill/>
          <a:ln>
            <a:noFill/>
          </a:ln>
        </p:spPr>
      </p:pic>
      <p:pic>
        <p:nvPicPr>
          <p:cNvPr id="677" name="Google Shape;677;p70"/>
          <p:cNvPicPr preferRelativeResize="0"/>
          <p:nvPr/>
        </p:nvPicPr>
        <p:blipFill>
          <a:blip r:embed="rId3">
            <a:alphaModFix/>
          </a:blip>
          <a:stretch>
            <a:fillRect/>
          </a:stretch>
        </p:blipFill>
        <p:spPr>
          <a:xfrm flipH="1">
            <a:off x="4308176" y="1516692"/>
            <a:ext cx="238049" cy="238049"/>
          </a:xfrm>
          <a:prstGeom prst="rect">
            <a:avLst/>
          </a:prstGeom>
          <a:noFill/>
          <a:ln>
            <a:noFill/>
          </a:ln>
        </p:spPr>
      </p:pic>
      <p:pic>
        <p:nvPicPr>
          <p:cNvPr id="678" name="Google Shape;678;p70"/>
          <p:cNvPicPr preferRelativeResize="0"/>
          <p:nvPr/>
        </p:nvPicPr>
        <p:blipFill>
          <a:blip r:embed="rId3">
            <a:alphaModFix/>
          </a:blip>
          <a:stretch>
            <a:fillRect/>
          </a:stretch>
        </p:blipFill>
        <p:spPr>
          <a:xfrm flipH="1">
            <a:off x="4308176" y="2102694"/>
            <a:ext cx="238049" cy="238049"/>
          </a:xfrm>
          <a:prstGeom prst="rect">
            <a:avLst/>
          </a:prstGeom>
          <a:noFill/>
          <a:ln>
            <a:noFill/>
          </a:ln>
        </p:spPr>
      </p:pic>
      <p:pic>
        <p:nvPicPr>
          <p:cNvPr id="679" name="Google Shape;679;p70"/>
          <p:cNvPicPr preferRelativeResize="0"/>
          <p:nvPr/>
        </p:nvPicPr>
        <p:blipFill>
          <a:blip r:embed="rId3">
            <a:alphaModFix/>
          </a:blip>
          <a:stretch>
            <a:fillRect/>
          </a:stretch>
        </p:blipFill>
        <p:spPr>
          <a:xfrm flipH="1">
            <a:off x="4308176" y="2687908"/>
            <a:ext cx="238049" cy="238049"/>
          </a:xfrm>
          <a:prstGeom prst="rect">
            <a:avLst/>
          </a:prstGeom>
          <a:noFill/>
          <a:ln>
            <a:noFill/>
          </a:ln>
        </p:spPr>
      </p:pic>
      <p:pic>
        <p:nvPicPr>
          <p:cNvPr id="680" name="Google Shape;680;p70"/>
          <p:cNvPicPr preferRelativeResize="0"/>
          <p:nvPr/>
        </p:nvPicPr>
        <p:blipFill>
          <a:blip r:embed="rId3">
            <a:alphaModFix/>
          </a:blip>
          <a:stretch>
            <a:fillRect/>
          </a:stretch>
        </p:blipFill>
        <p:spPr>
          <a:xfrm flipH="1">
            <a:off x="4308176" y="1793956"/>
            <a:ext cx="238049" cy="238049"/>
          </a:xfrm>
          <a:prstGeom prst="rect">
            <a:avLst/>
          </a:prstGeom>
          <a:noFill/>
          <a:ln>
            <a:noFill/>
          </a:ln>
        </p:spPr>
      </p:pic>
      <p:sp>
        <p:nvSpPr>
          <p:cNvPr id="681" name="Google Shape;681;p70"/>
          <p:cNvSpPr txBox="1"/>
          <p:nvPr/>
        </p:nvSpPr>
        <p:spPr>
          <a:xfrm>
            <a:off x="829300" y="209975"/>
            <a:ext cx="65784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rgbClr val="FFFFFF"/>
                </a:highlight>
                <a:latin typeface="Source Sans Pro"/>
                <a:ea typeface="Source Sans Pro"/>
                <a:cs typeface="Source Sans Pro"/>
                <a:sym typeface="Source Sans Pro"/>
              </a:rPr>
              <a:t>Enkele voorbeelden</a:t>
            </a:r>
            <a:endParaRPr sz="2500">
              <a:solidFill>
                <a:srgbClr val="0097A9"/>
              </a:solidFill>
              <a:highlight>
                <a:srgbClr val="FFFFFF"/>
              </a:highlight>
              <a:latin typeface="Source Sans Pro"/>
              <a:ea typeface="Source Sans Pro"/>
              <a:cs typeface="Source Sans Pro"/>
              <a:sym typeface="Source Sans Pro"/>
            </a:endParaRPr>
          </a:p>
        </p:txBody>
      </p:sp>
      <p:pic>
        <p:nvPicPr>
          <p:cNvPr id="682" name="Google Shape;682;p70"/>
          <p:cNvPicPr preferRelativeResize="0"/>
          <p:nvPr/>
        </p:nvPicPr>
        <p:blipFill rotWithShape="1">
          <a:blip r:embed="rId4">
            <a:alphaModFix/>
          </a:blip>
          <a:srcRect b="0" l="34561" r="34996" t="13262"/>
          <a:stretch/>
        </p:blipFill>
        <p:spPr>
          <a:xfrm>
            <a:off x="203225" y="2199825"/>
            <a:ext cx="1250025" cy="1368800"/>
          </a:xfrm>
          <a:prstGeom prst="rect">
            <a:avLst/>
          </a:prstGeom>
          <a:noFill/>
          <a:ln>
            <a:noFill/>
          </a:ln>
        </p:spPr>
      </p:pic>
      <p:pic>
        <p:nvPicPr>
          <p:cNvPr id="683" name="Google Shape;683;p70"/>
          <p:cNvPicPr preferRelativeResize="0"/>
          <p:nvPr/>
        </p:nvPicPr>
        <p:blipFill>
          <a:blip r:embed="rId5">
            <a:alphaModFix/>
          </a:blip>
          <a:stretch>
            <a:fillRect/>
          </a:stretch>
        </p:blipFill>
        <p:spPr>
          <a:xfrm>
            <a:off x="1385575" y="3297200"/>
            <a:ext cx="2417300" cy="1493400"/>
          </a:xfrm>
          <a:prstGeom prst="rect">
            <a:avLst/>
          </a:prstGeom>
          <a:noFill/>
          <a:ln>
            <a:noFill/>
          </a:ln>
        </p:spPr>
      </p:pic>
      <p:pic>
        <p:nvPicPr>
          <p:cNvPr id="684" name="Google Shape;684;p70"/>
          <p:cNvPicPr preferRelativeResize="0"/>
          <p:nvPr/>
        </p:nvPicPr>
        <p:blipFill>
          <a:blip r:embed="rId3">
            <a:alphaModFix/>
          </a:blip>
          <a:stretch>
            <a:fillRect/>
          </a:stretch>
        </p:blipFill>
        <p:spPr>
          <a:xfrm flipH="1">
            <a:off x="4308176" y="3001408"/>
            <a:ext cx="238049" cy="238049"/>
          </a:xfrm>
          <a:prstGeom prst="rect">
            <a:avLst/>
          </a:prstGeom>
          <a:noFill/>
          <a:ln>
            <a:noFill/>
          </a:ln>
        </p:spPr>
      </p:pic>
      <p:pic>
        <p:nvPicPr>
          <p:cNvPr id="685" name="Google Shape;685;p70"/>
          <p:cNvPicPr preferRelativeResize="0"/>
          <p:nvPr/>
        </p:nvPicPr>
        <p:blipFill>
          <a:blip r:embed="rId3">
            <a:alphaModFix/>
          </a:blip>
          <a:stretch>
            <a:fillRect/>
          </a:stretch>
        </p:blipFill>
        <p:spPr>
          <a:xfrm flipH="1">
            <a:off x="4308176" y="3314908"/>
            <a:ext cx="238049" cy="238049"/>
          </a:xfrm>
          <a:prstGeom prst="rect">
            <a:avLst/>
          </a:prstGeom>
          <a:noFill/>
          <a:ln>
            <a:noFill/>
          </a:ln>
        </p:spPr>
      </p:pic>
      <p:pic>
        <p:nvPicPr>
          <p:cNvPr id="686" name="Google Shape;686;p70"/>
          <p:cNvPicPr preferRelativeResize="0"/>
          <p:nvPr/>
        </p:nvPicPr>
        <p:blipFill rotWithShape="1">
          <a:blip r:embed="rId6">
            <a:alphaModFix/>
          </a:blip>
          <a:srcRect b="2298" l="3123" r="1638" t="1529"/>
          <a:stretch/>
        </p:blipFill>
        <p:spPr>
          <a:xfrm>
            <a:off x="1115528" y="1312497"/>
            <a:ext cx="1317600" cy="1190400"/>
          </a:xfrm>
          <a:prstGeom prst="ellipse">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0" name="Shape 690"/>
        <p:cNvGrpSpPr/>
        <p:nvPr/>
      </p:nvGrpSpPr>
      <p:grpSpPr>
        <a:xfrm>
          <a:off x="0" y="0"/>
          <a:ext cx="0" cy="0"/>
          <a:chOff x="0" y="0"/>
          <a:chExt cx="0" cy="0"/>
        </a:xfrm>
      </p:grpSpPr>
      <p:sp>
        <p:nvSpPr>
          <p:cNvPr id="691" name="Google Shape;691;p71"/>
          <p:cNvSpPr txBox="1"/>
          <p:nvPr>
            <p:ph idx="1" type="body"/>
          </p:nvPr>
        </p:nvSpPr>
        <p:spPr>
          <a:xfrm>
            <a:off x="4138725" y="1152638"/>
            <a:ext cx="4585800" cy="1902900"/>
          </a:xfrm>
          <a:prstGeom prst="rect">
            <a:avLst/>
          </a:prstGeom>
        </p:spPr>
        <p:txBody>
          <a:bodyPr anchorCtr="0" anchor="t" bIns="34275" lIns="68575" spcFirstLastPara="1" rIns="68575" wrap="square" tIns="34275">
            <a:noAutofit/>
          </a:bodyPr>
          <a:lstStyle/>
          <a:p>
            <a:pPr indent="0" lvl="0" marL="457200" rtl="0" algn="l">
              <a:spcBef>
                <a:spcPts val="0"/>
              </a:spcBef>
              <a:spcAft>
                <a:spcPts val="0"/>
              </a:spcAft>
              <a:buNone/>
            </a:pPr>
            <a:r>
              <a:rPr lang="nl" sz="1700">
                <a:solidFill>
                  <a:srgbClr val="333333"/>
                </a:solidFill>
              </a:rPr>
              <a:t>Gesloten </a:t>
            </a:r>
            <a:r>
              <a:rPr b="0" lang="nl" sz="1700">
                <a:solidFill>
                  <a:srgbClr val="333333"/>
                </a:solidFill>
              </a:rPr>
              <a:t>systeem voor auto- en fietsdelen</a:t>
            </a:r>
            <a:endParaRPr b="0" sz="1700">
              <a:solidFill>
                <a:srgbClr val="333333"/>
              </a:solidFill>
            </a:endParaRPr>
          </a:p>
          <a:p>
            <a:pPr indent="0" lvl="0" marL="457200" rtl="0" algn="l">
              <a:spcBef>
                <a:spcPts val="0"/>
              </a:spcBef>
              <a:spcAft>
                <a:spcPts val="0"/>
              </a:spcAft>
              <a:buNone/>
            </a:pPr>
            <a:r>
              <a:rPr b="0" lang="nl" sz="1700">
                <a:solidFill>
                  <a:srgbClr val="333333"/>
                </a:solidFill>
              </a:rPr>
              <a:t>Alle modellen kunnen intreden, geen voorwaarden.</a:t>
            </a:r>
            <a:endParaRPr b="0" sz="1700">
              <a:solidFill>
                <a:srgbClr val="333333"/>
              </a:solidFill>
            </a:endParaRPr>
          </a:p>
          <a:p>
            <a:pPr indent="0" lvl="0" marL="457200" rtl="0" algn="l">
              <a:spcBef>
                <a:spcPts val="0"/>
              </a:spcBef>
              <a:spcAft>
                <a:spcPts val="0"/>
              </a:spcAft>
              <a:buNone/>
            </a:pPr>
            <a:r>
              <a:rPr b="0" lang="nl" sz="1700">
                <a:solidFill>
                  <a:srgbClr val="333333"/>
                </a:solidFill>
              </a:rPr>
              <a:t>Iedereen </a:t>
            </a:r>
            <a:r>
              <a:rPr lang="nl" sz="1700">
                <a:solidFill>
                  <a:srgbClr val="333333"/>
                </a:solidFill>
              </a:rPr>
              <a:t>maakt eigen regels, elke groep op maat</a:t>
            </a:r>
            <a:endParaRPr sz="1700">
              <a:solidFill>
                <a:srgbClr val="333333"/>
              </a:solidFill>
            </a:endParaRPr>
          </a:p>
          <a:p>
            <a:pPr indent="0" lvl="0" marL="457200" rtl="0" algn="l">
              <a:spcBef>
                <a:spcPts val="0"/>
              </a:spcBef>
              <a:spcAft>
                <a:spcPts val="0"/>
              </a:spcAft>
              <a:buNone/>
            </a:pPr>
            <a:r>
              <a:rPr b="0" lang="nl" sz="1700">
                <a:solidFill>
                  <a:srgbClr val="333333"/>
                </a:solidFill>
              </a:rPr>
              <a:t>Onderlinge afspraken met eigenaar</a:t>
            </a:r>
            <a:endParaRPr b="0" sz="1700">
              <a:solidFill>
                <a:srgbClr val="333333"/>
              </a:solidFill>
            </a:endParaRPr>
          </a:p>
          <a:p>
            <a:pPr indent="0" lvl="0" marL="457200" rtl="0" algn="l">
              <a:spcBef>
                <a:spcPts val="0"/>
              </a:spcBef>
              <a:spcAft>
                <a:spcPts val="0"/>
              </a:spcAft>
              <a:buNone/>
            </a:pPr>
            <a:r>
              <a:rPr b="0" lang="nl" sz="1700">
                <a:solidFill>
                  <a:srgbClr val="333333"/>
                </a:solidFill>
              </a:rPr>
              <a:t>Toegang tot één specifieke privéwagen, (bak)fiets, bestelwagen,...</a:t>
            </a:r>
            <a:endParaRPr b="0" sz="1700">
              <a:solidFill>
                <a:srgbClr val="333333"/>
              </a:solidFill>
            </a:endParaRPr>
          </a:p>
          <a:p>
            <a:pPr indent="0" lvl="0" marL="457200" rtl="0" algn="l">
              <a:spcBef>
                <a:spcPts val="0"/>
              </a:spcBef>
              <a:spcAft>
                <a:spcPts val="0"/>
              </a:spcAft>
              <a:buNone/>
            </a:pPr>
            <a:r>
              <a:rPr b="0" lang="nl" sz="1700">
                <a:solidFill>
                  <a:srgbClr val="333333"/>
                </a:solidFill>
              </a:rPr>
              <a:t>Contract, administratie en autodeelverzekering door eigenaar</a:t>
            </a:r>
            <a:endParaRPr b="0" sz="1700">
              <a:solidFill>
                <a:srgbClr val="333333"/>
              </a:solidFill>
            </a:endParaRPr>
          </a:p>
        </p:txBody>
      </p:sp>
      <p:pic>
        <p:nvPicPr>
          <p:cNvPr id="692" name="Google Shape;692;p71"/>
          <p:cNvPicPr preferRelativeResize="0"/>
          <p:nvPr/>
        </p:nvPicPr>
        <p:blipFill>
          <a:blip r:embed="rId3">
            <a:alphaModFix/>
          </a:blip>
          <a:stretch>
            <a:fillRect/>
          </a:stretch>
        </p:blipFill>
        <p:spPr>
          <a:xfrm flipH="1">
            <a:off x="4308176" y="1204008"/>
            <a:ext cx="238049" cy="238049"/>
          </a:xfrm>
          <a:prstGeom prst="rect">
            <a:avLst/>
          </a:prstGeom>
          <a:noFill/>
          <a:ln>
            <a:noFill/>
          </a:ln>
        </p:spPr>
      </p:pic>
      <p:pic>
        <p:nvPicPr>
          <p:cNvPr id="693" name="Google Shape;693;p71"/>
          <p:cNvPicPr preferRelativeResize="0"/>
          <p:nvPr/>
        </p:nvPicPr>
        <p:blipFill>
          <a:blip r:embed="rId3">
            <a:alphaModFix/>
          </a:blip>
          <a:stretch>
            <a:fillRect/>
          </a:stretch>
        </p:blipFill>
        <p:spPr>
          <a:xfrm flipH="1">
            <a:off x="4308176" y="1516692"/>
            <a:ext cx="238049" cy="238049"/>
          </a:xfrm>
          <a:prstGeom prst="rect">
            <a:avLst/>
          </a:prstGeom>
          <a:noFill/>
          <a:ln>
            <a:noFill/>
          </a:ln>
        </p:spPr>
      </p:pic>
      <p:pic>
        <p:nvPicPr>
          <p:cNvPr id="694" name="Google Shape;694;p71"/>
          <p:cNvPicPr preferRelativeResize="0"/>
          <p:nvPr/>
        </p:nvPicPr>
        <p:blipFill>
          <a:blip r:embed="rId3">
            <a:alphaModFix/>
          </a:blip>
          <a:stretch>
            <a:fillRect/>
          </a:stretch>
        </p:blipFill>
        <p:spPr>
          <a:xfrm flipH="1">
            <a:off x="4308176" y="2102694"/>
            <a:ext cx="238049" cy="238049"/>
          </a:xfrm>
          <a:prstGeom prst="rect">
            <a:avLst/>
          </a:prstGeom>
          <a:noFill/>
          <a:ln>
            <a:noFill/>
          </a:ln>
        </p:spPr>
      </p:pic>
      <p:pic>
        <p:nvPicPr>
          <p:cNvPr id="695" name="Google Shape;695;p71"/>
          <p:cNvPicPr preferRelativeResize="0"/>
          <p:nvPr/>
        </p:nvPicPr>
        <p:blipFill>
          <a:blip r:embed="rId3">
            <a:alphaModFix/>
          </a:blip>
          <a:stretch>
            <a:fillRect/>
          </a:stretch>
        </p:blipFill>
        <p:spPr>
          <a:xfrm flipH="1">
            <a:off x="4308176" y="2687908"/>
            <a:ext cx="238049" cy="238049"/>
          </a:xfrm>
          <a:prstGeom prst="rect">
            <a:avLst/>
          </a:prstGeom>
          <a:noFill/>
          <a:ln>
            <a:noFill/>
          </a:ln>
        </p:spPr>
      </p:pic>
      <p:pic>
        <p:nvPicPr>
          <p:cNvPr id="696" name="Google Shape;696;p71"/>
          <p:cNvPicPr preferRelativeResize="0"/>
          <p:nvPr/>
        </p:nvPicPr>
        <p:blipFill>
          <a:blip r:embed="rId3">
            <a:alphaModFix/>
          </a:blip>
          <a:stretch>
            <a:fillRect/>
          </a:stretch>
        </p:blipFill>
        <p:spPr>
          <a:xfrm flipH="1">
            <a:off x="4308176" y="1793956"/>
            <a:ext cx="238049" cy="238049"/>
          </a:xfrm>
          <a:prstGeom prst="rect">
            <a:avLst/>
          </a:prstGeom>
          <a:noFill/>
          <a:ln>
            <a:noFill/>
          </a:ln>
        </p:spPr>
      </p:pic>
      <p:sp>
        <p:nvSpPr>
          <p:cNvPr id="697" name="Google Shape;697;p71"/>
          <p:cNvSpPr txBox="1"/>
          <p:nvPr/>
        </p:nvSpPr>
        <p:spPr>
          <a:xfrm>
            <a:off x="829300" y="209975"/>
            <a:ext cx="65784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rgbClr val="FFFFFF"/>
                </a:highlight>
                <a:latin typeface="Source Sans Pro"/>
                <a:ea typeface="Source Sans Pro"/>
                <a:cs typeface="Source Sans Pro"/>
                <a:sym typeface="Source Sans Pro"/>
              </a:rPr>
              <a:t>Enkele voorbeelden</a:t>
            </a:r>
            <a:endParaRPr sz="2500">
              <a:solidFill>
                <a:srgbClr val="0097A9"/>
              </a:solidFill>
              <a:highlight>
                <a:srgbClr val="FFFFFF"/>
              </a:highlight>
              <a:latin typeface="Source Sans Pro"/>
              <a:ea typeface="Source Sans Pro"/>
              <a:cs typeface="Source Sans Pro"/>
              <a:sym typeface="Source Sans Pro"/>
            </a:endParaRPr>
          </a:p>
        </p:txBody>
      </p:sp>
      <p:pic>
        <p:nvPicPr>
          <p:cNvPr id="698" name="Google Shape;698;p71"/>
          <p:cNvPicPr preferRelativeResize="0"/>
          <p:nvPr/>
        </p:nvPicPr>
        <p:blipFill>
          <a:blip r:embed="rId3">
            <a:alphaModFix/>
          </a:blip>
          <a:stretch>
            <a:fillRect/>
          </a:stretch>
        </p:blipFill>
        <p:spPr>
          <a:xfrm flipH="1">
            <a:off x="4308176" y="3001408"/>
            <a:ext cx="238049" cy="238049"/>
          </a:xfrm>
          <a:prstGeom prst="rect">
            <a:avLst/>
          </a:prstGeom>
          <a:noFill/>
          <a:ln>
            <a:noFill/>
          </a:ln>
        </p:spPr>
      </p:pic>
      <p:pic>
        <p:nvPicPr>
          <p:cNvPr id="699" name="Google Shape;699;p71"/>
          <p:cNvPicPr preferRelativeResize="0"/>
          <p:nvPr/>
        </p:nvPicPr>
        <p:blipFill>
          <a:blip r:embed="rId3">
            <a:alphaModFix/>
          </a:blip>
          <a:stretch>
            <a:fillRect/>
          </a:stretch>
        </p:blipFill>
        <p:spPr>
          <a:xfrm flipH="1">
            <a:off x="4308176" y="3314908"/>
            <a:ext cx="238049" cy="238049"/>
          </a:xfrm>
          <a:prstGeom prst="rect">
            <a:avLst/>
          </a:prstGeom>
          <a:noFill/>
          <a:ln>
            <a:noFill/>
          </a:ln>
        </p:spPr>
      </p:pic>
      <p:pic>
        <p:nvPicPr>
          <p:cNvPr id="700" name="Google Shape;700;p71"/>
          <p:cNvPicPr preferRelativeResize="0"/>
          <p:nvPr/>
        </p:nvPicPr>
        <p:blipFill rotWithShape="1">
          <a:blip r:embed="rId4">
            <a:alphaModFix/>
          </a:blip>
          <a:srcRect b="2298" l="3123" r="1638" t="1529"/>
          <a:stretch/>
        </p:blipFill>
        <p:spPr>
          <a:xfrm>
            <a:off x="1115528" y="1312497"/>
            <a:ext cx="1317600" cy="1190400"/>
          </a:xfrm>
          <a:prstGeom prst="ellipse">
            <a:avLst/>
          </a:prstGeom>
          <a:noFill/>
          <a:ln>
            <a:noFill/>
          </a:ln>
        </p:spPr>
      </p:pic>
      <p:pic>
        <p:nvPicPr>
          <p:cNvPr id="701" name="Google Shape;701;p71"/>
          <p:cNvPicPr preferRelativeResize="0"/>
          <p:nvPr/>
        </p:nvPicPr>
        <p:blipFill rotWithShape="1">
          <a:blip r:embed="rId5">
            <a:alphaModFix/>
          </a:blip>
          <a:srcRect b="0" l="0" r="65772" t="16331"/>
          <a:stretch/>
        </p:blipFill>
        <p:spPr>
          <a:xfrm>
            <a:off x="2226675" y="2385950"/>
            <a:ext cx="1405476" cy="1320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72"/>
          <p:cNvSpPr txBox="1"/>
          <p:nvPr>
            <p:ph idx="1" type="subTitle"/>
          </p:nvPr>
        </p:nvSpPr>
        <p:spPr>
          <a:xfrm>
            <a:off x="4923622" y="1296125"/>
            <a:ext cx="4222800" cy="26409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nl" sz="1700">
                <a:solidFill>
                  <a:srgbClr val="666666"/>
                </a:solidFill>
              </a:rPr>
              <a:t>Planning </a:t>
            </a:r>
            <a:endParaRPr sz="1700">
              <a:solidFill>
                <a:srgbClr val="666666"/>
              </a:solidFill>
            </a:endParaRPr>
          </a:p>
          <a:p>
            <a:pPr indent="0" lvl="0" marL="0" rtl="0" algn="l">
              <a:lnSpc>
                <a:spcPct val="115000"/>
              </a:lnSpc>
              <a:spcBef>
                <a:spcPts val="0"/>
              </a:spcBef>
              <a:spcAft>
                <a:spcPts val="0"/>
              </a:spcAft>
              <a:buNone/>
            </a:pPr>
            <a:r>
              <a:rPr lang="nl" sz="1700">
                <a:solidFill>
                  <a:srgbClr val="666666"/>
                </a:solidFill>
              </a:rPr>
              <a:t>Controle van de wagen (voor en nadien)</a:t>
            </a:r>
            <a:endParaRPr sz="1700">
              <a:solidFill>
                <a:srgbClr val="666666"/>
              </a:solidFill>
            </a:endParaRPr>
          </a:p>
          <a:p>
            <a:pPr indent="0" lvl="0" marL="457200" rtl="0" algn="l">
              <a:lnSpc>
                <a:spcPct val="115000"/>
              </a:lnSpc>
              <a:spcBef>
                <a:spcPts val="0"/>
              </a:spcBef>
              <a:spcAft>
                <a:spcPts val="0"/>
              </a:spcAft>
              <a:buNone/>
            </a:pPr>
            <a:r>
              <a:rPr lang="nl" sz="1400">
                <a:solidFill>
                  <a:srgbClr val="666666"/>
                </a:solidFill>
              </a:rPr>
              <a:t> </a:t>
            </a:r>
            <a:endParaRPr sz="1400">
              <a:solidFill>
                <a:srgbClr val="666666"/>
              </a:solidFill>
            </a:endParaRPr>
          </a:p>
          <a:p>
            <a:pPr indent="0" lvl="0" marL="0" rtl="0" algn="l">
              <a:lnSpc>
                <a:spcPct val="115000"/>
              </a:lnSpc>
              <a:spcBef>
                <a:spcPts val="0"/>
              </a:spcBef>
              <a:spcAft>
                <a:spcPts val="0"/>
              </a:spcAft>
              <a:buNone/>
            </a:pPr>
            <a:r>
              <a:t/>
            </a:r>
            <a:endParaRPr sz="1400">
              <a:solidFill>
                <a:srgbClr val="666666"/>
              </a:solidFill>
            </a:endParaRPr>
          </a:p>
          <a:p>
            <a:pPr indent="0" lvl="0" marL="457200" rtl="0" algn="l">
              <a:lnSpc>
                <a:spcPct val="115000"/>
              </a:lnSpc>
              <a:spcBef>
                <a:spcPts val="0"/>
              </a:spcBef>
              <a:spcAft>
                <a:spcPts val="0"/>
              </a:spcAft>
              <a:buNone/>
            </a:pPr>
            <a:r>
              <a:t/>
            </a:r>
            <a:endParaRPr sz="1600">
              <a:solidFill>
                <a:srgbClr val="666666"/>
              </a:solidFill>
            </a:endParaRPr>
          </a:p>
        </p:txBody>
      </p:sp>
      <p:pic>
        <p:nvPicPr>
          <p:cNvPr id="707" name="Google Shape;707;p72"/>
          <p:cNvPicPr preferRelativeResize="0"/>
          <p:nvPr/>
        </p:nvPicPr>
        <p:blipFill>
          <a:blip r:embed="rId3">
            <a:alphaModFix/>
          </a:blip>
          <a:stretch>
            <a:fillRect/>
          </a:stretch>
        </p:blipFill>
        <p:spPr>
          <a:xfrm flipH="1">
            <a:off x="4631051" y="1358648"/>
            <a:ext cx="199224" cy="199224"/>
          </a:xfrm>
          <a:prstGeom prst="rect">
            <a:avLst/>
          </a:prstGeom>
          <a:noFill/>
          <a:ln>
            <a:noFill/>
          </a:ln>
        </p:spPr>
      </p:pic>
      <p:sp>
        <p:nvSpPr>
          <p:cNvPr id="708" name="Google Shape;708;p72"/>
          <p:cNvSpPr txBox="1"/>
          <p:nvPr/>
        </p:nvSpPr>
        <p:spPr>
          <a:xfrm>
            <a:off x="870600" y="272800"/>
            <a:ext cx="7402800" cy="53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nl" sz="2500">
                <a:solidFill>
                  <a:srgbClr val="0097A9"/>
                </a:solidFill>
                <a:latin typeface="Source Sans Pro"/>
                <a:ea typeface="Source Sans Pro"/>
                <a:cs typeface="Source Sans Pro"/>
                <a:sym typeface="Source Sans Pro"/>
              </a:rPr>
              <a:t>Aanpassingen voor een (nieuwe) autodeler</a:t>
            </a:r>
            <a:endParaRPr sz="2500">
              <a:solidFill>
                <a:srgbClr val="0097A9"/>
              </a:solidFill>
              <a:latin typeface="Source Sans Pro"/>
              <a:ea typeface="Source Sans Pro"/>
              <a:cs typeface="Source Sans Pro"/>
              <a:sym typeface="Source Sans Pro"/>
            </a:endParaRPr>
          </a:p>
        </p:txBody>
      </p:sp>
      <p:pic>
        <p:nvPicPr>
          <p:cNvPr id="709" name="Google Shape;709;p72"/>
          <p:cNvPicPr preferRelativeResize="0"/>
          <p:nvPr/>
        </p:nvPicPr>
        <p:blipFill>
          <a:blip r:embed="rId3">
            <a:alphaModFix/>
          </a:blip>
          <a:stretch>
            <a:fillRect/>
          </a:stretch>
        </p:blipFill>
        <p:spPr>
          <a:xfrm flipH="1">
            <a:off x="4631051" y="1672298"/>
            <a:ext cx="199224" cy="199224"/>
          </a:xfrm>
          <a:prstGeom prst="rect">
            <a:avLst/>
          </a:prstGeom>
          <a:noFill/>
          <a:ln>
            <a:noFill/>
          </a:ln>
        </p:spPr>
      </p:pic>
      <p:pic>
        <p:nvPicPr>
          <p:cNvPr id="710" name="Google Shape;710;p72"/>
          <p:cNvPicPr preferRelativeResize="0"/>
          <p:nvPr/>
        </p:nvPicPr>
        <p:blipFill>
          <a:blip r:embed="rId4">
            <a:alphaModFix/>
          </a:blip>
          <a:stretch>
            <a:fillRect/>
          </a:stretch>
        </p:blipFill>
        <p:spPr>
          <a:xfrm>
            <a:off x="1347850" y="933052"/>
            <a:ext cx="2971400" cy="32507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73"/>
          <p:cNvSpPr txBox="1"/>
          <p:nvPr>
            <p:ph idx="1" type="body"/>
          </p:nvPr>
        </p:nvSpPr>
        <p:spPr>
          <a:xfrm>
            <a:off x="3998850" y="1795838"/>
            <a:ext cx="4585800" cy="1902900"/>
          </a:xfrm>
          <a:prstGeom prst="rect">
            <a:avLst/>
          </a:prstGeom>
          <a:noFill/>
        </p:spPr>
        <p:txBody>
          <a:bodyPr anchorCtr="0" anchor="t" bIns="34275" lIns="68575" spcFirstLastPara="1" rIns="68575" wrap="square" tIns="34275">
            <a:noAutofit/>
          </a:bodyPr>
          <a:lstStyle/>
          <a:p>
            <a:pPr indent="-406400" lvl="0" marL="457200" rtl="0" algn="l">
              <a:spcBef>
                <a:spcPts val="0"/>
              </a:spcBef>
              <a:spcAft>
                <a:spcPts val="0"/>
              </a:spcAft>
              <a:buClr>
                <a:srgbClr val="595959"/>
              </a:buClr>
              <a:buSzPts val="2800"/>
              <a:buFont typeface="Source Sans Pro"/>
              <a:buAutoNum type="arabicPeriod"/>
            </a:pPr>
            <a:r>
              <a:rPr lang="nl">
                <a:solidFill>
                  <a:srgbClr val="595959"/>
                </a:solidFill>
              </a:rPr>
              <a:t>WAT IS AUTODELEN?</a:t>
            </a:r>
            <a:endParaRPr>
              <a:solidFill>
                <a:srgbClr val="595959"/>
              </a:solidFill>
            </a:endParaRPr>
          </a:p>
          <a:p>
            <a:pPr indent="-406400" lvl="0" marL="457200" rtl="0" algn="l">
              <a:spcBef>
                <a:spcPts val="0"/>
              </a:spcBef>
              <a:spcAft>
                <a:spcPts val="0"/>
              </a:spcAft>
              <a:buClr>
                <a:srgbClr val="595959"/>
              </a:buClr>
              <a:buSzPts val="2800"/>
              <a:buFont typeface="Source Sans Pro"/>
              <a:buAutoNum type="arabicPeriod"/>
            </a:pPr>
            <a:r>
              <a:rPr lang="nl">
                <a:solidFill>
                  <a:srgbClr val="595959"/>
                </a:solidFill>
              </a:rPr>
              <a:t>WAAROM AUTODELEN? </a:t>
            </a:r>
            <a:endParaRPr>
              <a:solidFill>
                <a:srgbClr val="595959"/>
              </a:solidFill>
            </a:endParaRPr>
          </a:p>
          <a:p>
            <a:pPr indent="-406400" lvl="0" marL="457200" rtl="0" algn="l">
              <a:spcBef>
                <a:spcPts val="0"/>
              </a:spcBef>
              <a:spcAft>
                <a:spcPts val="0"/>
              </a:spcAft>
              <a:buClr>
                <a:srgbClr val="595959"/>
              </a:buClr>
              <a:buSzPts val="2800"/>
              <a:buFont typeface="Source Sans Pro"/>
              <a:buAutoNum type="arabicPeriod"/>
            </a:pPr>
            <a:r>
              <a:rPr lang="nl">
                <a:solidFill>
                  <a:srgbClr val="595959"/>
                </a:solidFill>
              </a:rPr>
              <a:t>HOE WERKT AUTODELEN? </a:t>
            </a:r>
            <a:endParaRPr>
              <a:solidFill>
                <a:srgbClr val="595959"/>
              </a:solidFill>
            </a:endParaRPr>
          </a:p>
          <a:p>
            <a:pPr indent="-406400" lvl="0" marL="457200" rtl="0" algn="l">
              <a:lnSpc>
                <a:spcPct val="100000"/>
              </a:lnSpc>
              <a:spcBef>
                <a:spcPts val="0"/>
              </a:spcBef>
              <a:spcAft>
                <a:spcPts val="0"/>
              </a:spcAft>
              <a:buClr>
                <a:srgbClr val="0097A9"/>
              </a:buClr>
              <a:buSzPts val="2800"/>
              <a:buFont typeface="Source Sans Pro"/>
              <a:buAutoNum type="arabicPeriod"/>
            </a:pPr>
            <a:r>
              <a:rPr lang="nl">
                <a:solidFill>
                  <a:srgbClr val="0097A9"/>
                </a:solidFill>
              </a:rPr>
              <a:t>HOE STARTEN MET AUTODELEN?</a:t>
            </a:r>
            <a:endParaRPr>
              <a:solidFill>
                <a:srgbClr val="0097A9"/>
              </a:solidFill>
            </a:endParaRPr>
          </a:p>
          <a:p>
            <a:pPr indent="0" lvl="0" marL="457200" rtl="0" algn="l">
              <a:lnSpc>
                <a:spcPct val="100000"/>
              </a:lnSpc>
              <a:spcBef>
                <a:spcPts val="0"/>
              </a:spcBef>
              <a:spcAft>
                <a:spcPts val="0"/>
              </a:spcAft>
              <a:buNone/>
            </a:pPr>
            <a:r>
              <a:t/>
            </a:r>
            <a:endParaRPr>
              <a:solidFill>
                <a:srgbClr val="0097A9"/>
              </a:solidFill>
            </a:endParaRPr>
          </a:p>
          <a:p>
            <a:pPr indent="0" lvl="0" marL="0" rtl="0" algn="l">
              <a:spcBef>
                <a:spcPts val="0"/>
              </a:spcBef>
              <a:spcAft>
                <a:spcPts val="0"/>
              </a:spcAft>
              <a:buNone/>
            </a:pPr>
            <a:r>
              <a:t/>
            </a:r>
            <a:endParaRPr/>
          </a:p>
        </p:txBody>
      </p:sp>
      <p:sp>
        <p:nvSpPr>
          <p:cNvPr id="716" name="Google Shape;716;p73"/>
          <p:cNvSpPr txBox="1"/>
          <p:nvPr>
            <p:ph type="title"/>
          </p:nvPr>
        </p:nvSpPr>
        <p:spPr>
          <a:xfrm>
            <a:off x="814444" y="1252838"/>
            <a:ext cx="3407400" cy="408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None/>
            </a:pPr>
            <a:r>
              <a:rPr lang="nl"/>
              <a:t>INHOUD</a:t>
            </a:r>
            <a:endParaRPr/>
          </a:p>
        </p:txBody>
      </p:sp>
      <p:pic>
        <p:nvPicPr>
          <p:cNvPr id="717" name="Google Shape;717;p73"/>
          <p:cNvPicPr preferRelativeResize="0"/>
          <p:nvPr/>
        </p:nvPicPr>
        <p:blipFill rotWithShape="1">
          <a:blip r:embed="rId3">
            <a:alphaModFix/>
          </a:blip>
          <a:srcRect b="0" l="0" r="31157" t="0"/>
          <a:stretch/>
        </p:blipFill>
        <p:spPr>
          <a:xfrm>
            <a:off x="1794525" y="1609425"/>
            <a:ext cx="1994348" cy="289695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graphicFrame>
        <p:nvGraphicFramePr>
          <p:cNvPr id="722" name="Google Shape;722;p74"/>
          <p:cNvGraphicFramePr/>
          <p:nvPr/>
        </p:nvGraphicFramePr>
        <p:xfrm>
          <a:off x="995225" y="999225"/>
          <a:ext cx="3000000" cy="3000000"/>
        </p:xfrm>
        <a:graphic>
          <a:graphicData uri="http://schemas.openxmlformats.org/drawingml/2006/table">
            <a:tbl>
              <a:tblPr>
                <a:noFill/>
                <a:tableStyleId>{5DCD089C-5D45-402C-A87E-4FF8D2B650AB}</a:tableStyleId>
              </a:tblPr>
              <a:tblGrid>
                <a:gridCol w="1630450"/>
                <a:gridCol w="1338100"/>
                <a:gridCol w="1130950"/>
                <a:gridCol w="994550"/>
                <a:gridCol w="1096500"/>
                <a:gridCol w="1228500"/>
              </a:tblGrid>
              <a:tr h="367450">
                <a:tc>
                  <a:txBody>
                    <a:bodyPr/>
                    <a:lstStyle/>
                    <a:p>
                      <a:pPr indent="0" lvl="0" marL="0" rtl="0" algn="l">
                        <a:spcBef>
                          <a:spcPts val="0"/>
                        </a:spcBef>
                        <a:spcAft>
                          <a:spcPts val="0"/>
                        </a:spcAft>
                        <a:buNone/>
                      </a:pPr>
                      <a:r>
                        <a:t/>
                      </a:r>
                      <a:endParaRPr b="1" sz="12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b="1" lang="nl" sz="900">
                          <a:solidFill>
                            <a:schemeClr val="lt1"/>
                          </a:solidFill>
                        </a:rPr>
                        <a:t>Cambio</a:t>
                      </a:r>
                      <a:endParaRPr b="1" sz="900">
                        <a:solidFill>
                          <a:schemeClr val="lt1"/>
                        </a:solidFill>
                      </a:endParaRPr>
                    </a:p>
                  </a:txBody>
                  <a:tcPr marT="91425" marB="91425" marR="91425" marL="91425">
                    <a:solidFill>
                      <a:srgbClr val="E69138"/>
                    </a:solidFill>
                  </a:tcPr>
                </a:tc>
                <a:tc>
                  <a:txBody>
                    <a:bodyPr/>
                    <a:lstStyle/>
                    <a:p>
                      <a:pPr indent="0" lvl="0" marL="0" rtl="0" algn="l">
                        <a:spcBef>
                          <a:spcPts val="0"/>
                        </a:spcBef>
                        <a:spcAft>
                          <a:spcPts val="0"/>
                        </a:spcAft>
                        <a:buNone/>
                      </a:pPr>
                      <a:r>
                        <a:rPr b="1" lang="nl" sz="900">
                          <a:solidFill>
                            <a:schemeClr val="lt1"/>
                          </a:solidFill>
                        </a:rPr>
                        <a:t>Share Mobility</a:t>
                      </a:r>
                      <a:endParaRPr b="1" sz="900">
                        <a:solidFill>
                          <a:schemeClr val="lt1"/>
                        </a:solidFill>
                      </a:endParaRPr>
                    </a:p>
                  </a:txBody>
                  <a:tcPr marT="91425" marB="91425" marR="91425" marL="91425">
                    <a:solidFill>
                      <a:srgbClr val="B45F06"/>
                    </a:solidFill>
                  </a:tcPr>
                </a:tc>
                <a:tc>
                  <a:txBody>
                    <a:bodyPr/>
                    <a:lstStyle/>
                    <a:p>
                      <a:pPr indent="0" lvl="0" marL="0" rtl="0" algn="l">
                        <a:spcBef>
                          <a:spcPts val="0"/>
                        </a:spcBef>
                        <a:spcAft>
                          <a:spcPts val="0"/>
                        </a:spcAft>
                        <a:buNone/>
                      </a:pPr>
                      <a:r>
                        <a:rPr b="1" lang="nl" sz="900">
                          <a:solidFill>
                            <a:schemeClr val="lt1"/>
                          </a:solidFill>
                        </a:rPr>
                        <a:t>Poppy</a:t>
                      </a:r>
                      <a:endParaRPr b="1" sz="900">
                        <a:solidFill>
                          <a:schemeClr val="lt1"/>
                        </a:solidFill>
                      </a:endParaRPr>
                    </a:p>
                  </a:txBody>
                  <a:tcPr marT="91425" marB="91425" marR="91425" marL="91425">
                    <a:solidFill>
                      <a:srgbClr val="FF0000"/>
                    </a:solidFill>
                  </a:tcPr>
                </a:tc>
                <a:tc>
                  <a:txBody>
                    <a:bodyPr/>
                    <a:lstStyle/>
                    <a:p>
                      <a:pPr indent="0" lvl="0" marL="0" rtl="0" algn="l">
                        <a:spcBef>
                          <a:spcPts val="0"/>
                        </a:spcBef>
                        <a:spcAft>
                          <a:spcPts val="0"/>
                        </a:spcAft>
                        <a:buNone/>
                      </a:pPr>
                      <a:r>
                        <a:rPr b="1" lang="nl" sz="900">
                          <a:solidFill>
                            <a:schemeClr val="lt1"/>
                          </a:solidFill>
                        </a:rPr>
                        <a:t>Green Mobility</a:t>
                      </a:r>
                      <a:endParaRPr b="1" sz="900">
                        <a:solidFill>
                          <a:schemeClr val="lt1"/>
                        </a:solidFill>
                      </a:endParaRPr>
                    </a:p>
                  </a:txBody>
                  <a:tcPr marT="91425" marB="91425" marR="91425" marL="91425">
                    <a:solidFill>
                      <a:schemeClr val="accent6"/>
                    </a:solidFill>
                  </a:tcPr>
                </a:tc>
                <a:tc>
                  <a:txBody>
                    <a:bodyPr/>
                    <a:lstStyle/>
                    <a:p>
                      <a:pPr indent="0" lvl="0" marL="0" rtl="0" algn="l">
                        <a:spcBef>
                          <a:spcPts val="0"/>
                        </a:spcBef>
                        <a:spcAft>
                          <a:spcPts val="0"/>
                        </a:spcAft>
                        <a:buNone/>
                      </a:pPr>
                      <a:r>
                        <a:rPr b="1" lang="nl" sz="900">
                          <a:solidFill>
                            <a:schemeClr val="lt1"/>
                          </a:solidFill>
                        </a:rPr>
                        <a:t>Miles </a:t>
                      </a:r>
                      <a:endParaRPr b="1" sz="900">
                        <a:solidFill>
                          <a:schemeClr val="lt1"/>
                        </a:solidFill>
                      </a:endParaRPr>
                    </a:p>
                  </a:txBody>
                  <a:tcPr marT="91425" marB="91425" marR="91425" marL="91425">
                    <a:solidFill>
                      <a:schemeClr val="dk1"/>
                    </a:solidFill>
                  </a:tcPr>
                </a:tc>
              </a:tr>
              <a:tr h="361525">
                <a:tc>
                  <a:txBody>
                    <a:bodyPr/>
                    <a:lstStyle/>
                    <a:p>
                      <a:pPr indent="0" lvl="0" marL="0" rtl="0" algn="l">
                        <a:spcBef>
                          <a:spcPts val="0"/>
                        </a:spcBef>
                        <a:spcAft>
                          <a:spcPts val="0"/>
                        </a:spcAft>
                        <a:buNone/>
                      </a:pPr>
                      <a:r>
                        <a:rPr lang="nl" sz="1000">
                          <a:solidFill>
                            <a:schemeClr val="lt1"/>
                          </a:solidFill>
                        </a:rPr>
                        <a:t>Systeem</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roundtrip</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roundtrip</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free floating</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free floating</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free floating</a:t>
                      </a:r>
                      <a:endParaRPr sz="1000"/>
                    </a:p>
                  </a:txBody>
                  <a:tcPr marT="91425" marB="91425" marR="91425" marL="91425">
                    <a:solidFill>
                      <a:schemeClr val="lt1"/>
                    </a:solidFill>
                  </a:tcPr>
                </a:tc>
              </a:tr>
              <a:tr h="361525">
                <a:tc>
                  <a:txBody>
                    <a:bodyPr/>
                    <a:lstStyle/>
                    <a:p>
                      <a:pPr indent="0" lvl="0" marL="0" rtl="0" algn="l">
                        <a:spcBef>
                          <a:spcPts val="0"/>
                        </a:spcBef>
                        <a:spcAft>
                          <a:spcPts val="0"/>
                        </a:spcAft>
                        <a:buNone/>
                      </a:pPr>
                      <a:r>
                        <a:rPr lang="nl" sz="1000">
                          <a:solidFill>
                            <a:schemeClr val="lt1"/>
                          </a:solidFill>
                        </a:rPr>
                        <a:t>Registratiekost</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€35 (éénmalig)</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r>
              <a:tr h="361525">
                <a:tc>
                  <a:txBody>
                    <a:bodyPr/>
                    <a:lstStyle/>
                    <a:p>
                      <a:pPr indent="0" lvl="0" marL="0" rtl="0" algn="l">
                        <a:spcBef>
                          <a:spcPts val="0"/>
                        </a:spcBef>
                        <a:spcAft>
                          <a:spcPts val="0"/>
                        </a:spcAft>
                        <a:buNone/>
                      </a:pPr>
                      <a:r>
                        <a:rPr lang="nl" sz="1000">
                          <a:solidFill>
                            <a:schemeClr val="lt1"/>
                          </a:solidFill>
                        </a:rPr>
                        <a:t>Waarborg</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€150 tot €500</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r>
              <a:tr h="361525">
                <a:tc>
                  <a:txBody>
                    <a:bodyPr/>
                    <a:lstStyle/>
                    <a:p>
                      <a:pPr indent="0" lvl="0" marL="0" rtl="0" algn="l">
                        <a:spcBef>
                          <a:spcPts val="0"/>
                        </a:spcBef>
                        <a:spcAft>
                          <a:spcPts val="0"/>
                        </a:spcAft>
                        <a:buNone/>
                      </a:pPr>
                      <a:r>
                        <a:rPr lang="nl" sz="1000">
                          <a:solidFill>
                            <a:schemeClr val="lt1"/>
                          </a:solidFill>
                        </a:rPr>
                        <a:t>Lidmaatschap</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ja (opties)</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ja </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mogelijk</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mogelijk</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mogelijk</a:t>
                      </a:r>
                      <a:endParaRPr sz="1000"/>
                    </a:p>
                  </a:txBody>
                  <a:tcPr marT="91425" marB="91425" marR="91425" marL="91425">
                    <a:solidFill>
                      <a:schemeClr val="lt1"/>
                    </a:solidFill>
                  </a:tcPr>
                </a:tc>
              </a:tr>
              <a:tr h="489950">
                <a:tc>
                  <a:txBody>
                    <a:bodyPr/>
                    <a:lstStyle/>
                    <a:p>
                      <a:pPr indent="0" lvl="0" marL="0" rtl="0" algn="l">
                        <a:spcBef>
                          <a:spcPts val="0"/>
                        </a:spcBef>
                        <a:spcAft>
                          <a:spcPts val="0"/>
                        </a:spcAft>
                        <a:buNone/>
                      </a:pPr>
                      <a:r>
                        <a:rPr lang="nl" sz="1000">
                          <a:solidFill>
                            <a:schemeClr val="lt1"/>
                          </a:solidFill>
                        </a:rPr>
                        <a:t>Reserveren</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tot 1 jaar voordien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ja, tot 1 jaar voordien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ja, 20 minuten op voorhand</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gratis 20 minuten reserveren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gratis 10 minuten, daarna 0,09 per minuut</a:t>
                      </a:r>
                      <a:endParaRPr sz="1000"/>
                    </a:p>
                  </a:txBody>
                  <a:tcPr marT="91425" marB="91425" marR="91425" marL="91425">
                    <a:solidFill>
                      <a:schemeClr val="lt1"/>
                    </a:solidFill>
                  </a:tcPr>
                </a:tc>
              </a:tr>
              <a:tr h="462725">
                <a:tc>
                  <a:txBody>
                    <a:bodyPr/>
                    <a:lstStyle/>
                    <a:p>
                      <a:pPr indent="0" lvl="0" marL="0" rtl="0" algn="l">
                        <a:spcBef>
                          <a:spcPts val="0"/>
                        </a:spcBef>
                        <a:spcAft>
                          <a:spcPts val="0"/>
                        </a:spcAft>
                        <a:buNone/>
                      </a:pPr>
                      <a:r>
                        <a:rPr lang="nl" sz="1000">
                          <a:solidFill>
                            <a:schemeClr val="lt1"/>
                          </a:solidFill>
                        </a:rPr>
                        <a:t>Prijs </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per km en u</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per km en u </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per km </a:t>
                      </a:r>
                      <a:r>
                        <a:rPr b="1" lang="nl" sz="1000"/>
                        <a:t>OF </a:t>
                      </a:r>
                      <a:r>
                        <a:rPr lang="nl" sz="1000"/>
                        <a:t>u</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per minuut</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per minuut </a:t>
                      </a:r>
                      <a:endParaRPr sz="1000"/>
                    </a:p>
                  </a:txBody>
                  <a:tcPr marT="91425" marB="91425" marR="91425" marL="91425">
                    <a:solidFill>
                      <a:schemeClr val="lt1"/>
                    </a:solidFill>
                  </a:tcPr>
                </a:tc>
              </a:tr>
              <a:tr h="462725">
                <a:tc>
                  <a:txBody>
                    <a:bodyPr/>
                    <a:lstStyle/>
                    <a:p>
                      <a:pPr indent="0" lvl="0" marL="0" rtl="0" algn="l">
                        <a:spcBef>
                          <a:spcPts val="0"/>
                        </a:spcBef>
                        <a:spcAft>
                          <a:spcPts val="0"/>
                        </a:spcAft>
                        <a:buNone/>
                      </a:pPr>
                      <a:r>
                        <a:rPr lang="nl" sz="1000">
                          <a:solidFill>
                            <a:schemeClr val="lt1"/>
                          </a:solidFill>
                        </a:rPr>
                        <a:t>Afrekening</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maandelijks</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maandelijks</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per rit/ prepaid</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per rit / prepaid</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per rit/ prepaid</a:t>
                      </a:r>
                      <a:endParaRPr sz="1000"/>
                    </a:p>
                  </a:txBody>
                  <a:tcPr marT="91425" marB="91425" marR="91425" marL="91425">
                    <a:solidFill>
                      <a:schemeClr val="lt1"/>
                    </a:solidFill>
                  </a:tcPr>
                </a:tc>
              </a:tr>
              <a:tr h="361525">
                <a:tc>
                  <a:txBody>
                    <a:bodyPr/>
                    <a:lstStyle/>
                    <a:p>
                      <a:pPr indent="0" lvl="0" marL="0" rtl="0" algn="l">
                        <a:spcBef>
                          <a:spcPts val="0"/>
                        </a:spcBef>
                        <a:spcAft>
                          <a:spcPts val="0"/>
                        </a:spcAft>
                        <a:buNone/>
                      </a:pPr>
                      <a:r>
                        <a:rPr lang="nl" sz="1000">
                          <a:solidFill>
                            <a:schemeClr val="lt1"/>
                          </a:solidFill>
                        </a:rPr>
                        <a:t>Elektrisch</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deels</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volledig</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deels</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volledig </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r>
            </a:tbl>
          </a:graphicData>
        </a:graphic>
      </p:graphicFrame>
      <p:sp>
        <p:nvSpPr>
          <p:cNvPr id="723" name="Google Shape;723;p74"/>
          <p:cNvSpPr txBox="1"/>
          <p:nvPr/>
        </p:nvSpPr>
        <p:spPr>
          <a:xfrm>
            <a:off x="896800" y="263775"/>
            <a:ext cx="52920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chemeClr val="lt1"/>
                </a:highlight>
                <a:latin typeface="Source Sans Pro"/>
                <a:ea typeface="Source Sans Pro"/>
                <a:cs typeface="Source Sans Pro"/>
                <a:sym typeface="Source Sans Pro"/>
              </a:rPr>
              <a:t>Overzicht aanbieders eigen vloot</a:t>
            </a:r>
            <a:endParaRPr sz="2500">
              <a:solidFill>
                <a:srgbClr val="0097A9"/>
              </a:solidFill>
              <a:highlight>
                <a:schemeClr val="lt1"/>
              </a:highlight>
              <a:latin typeface="Source Sans Pro"/>
              <a:ea typeface="Source Sans Pro"/>
              <a:cs typeface="Source Sans Pro"/>
              <a:sym typeface="Source Sans Pr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graphicFrame>
        <p:nvGraphicFramePr>
          <p:cNvPr id="728" name="Google Shape;728;p75"/>
          <p:cNvGraphicFramePr/>
          <p:nvPr/>
        </p:nvGraphicFramePr>
        <p:xfrm>
          <a:off x="995225" y="999225"/>
          <a:ext cx="3000000" cy="3000000"/>
        </p:xfrm>
        <a:graphic>
          <a:graphicData uri="http://schemas.openxmlformats.org/drawingml/2006/table">
            <a:tbl>
              <a:tblPr>
                <a:noFill/>
                <a:tableStyleId>{5DCD089C-5D45-402C-A87E-4FF8D2B650AB}</a:tableStyleId>
              </a:tblPr>
              <a:tblGrid>
                <a:gridCol w="2065600"/>
                <a:gridCol w="1695200"/>
                <a:gridCol w="1432775"/>
              </a:tblGrid>
              <a:tr h="367450">
                <a:tc>
                  <a:txBody>
                    <a:bodyPr/>
                    <a:lstStyle/>
                    <a:p>
                      <a:pPr indent="0" lvl="0" marL="0" rtl="0" algn="l">
                        <a:spcBef>
                          <a:spcPts val="0"/>
                        </a:spcBef>
                        <a:spcAft>
                          <a:spcPts val="0"/>
                        </a:spcAft>
                        <a:buNone/>
                      </a:pPr>
                      <a:r>
                        <a:t/>
                      </a:r>
                      <a:endParaRPr b="1" sz="12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b="1" lang="nl" sz="900">
                          <a:solidFill>
                            <a:schemeClr val="lt1"/>
                          </a:solidFill>
                        </a:rPr>
                        <a:t>Klimaan</a:t>
                      </a:r>
                      <a:endParaRPr b="1" sz="900">
                        <a:solidFill>
                          <a:schemeClr val="lt1"/>
                        </a:solidFill>
                      </a:endParaRPr>
                    </a:p>
                  </a:txBody>
                  <a:tcPr marT="91425" marB="91425" marR="91425" marL="91425">
                    <a:solidFill>
                      <a:srgbClr val="E69138"/>
                    </a:solidFill>
                  </a:tcPr>
                </a:tc>
                <a:tc>
                  <a:txBody>
                    <a:bodyPr/>
                    <a:lstStyle/>
                    <a:p>
                      <a:pPr indent="0" lvl="0" marL="0" rtl="0" algn="l">
                        <a:spcBef>
                          <a:spcPts val="0"/>
                        </a:spcBef>
                        <a:spcAft>
                          <a:spcPts val="0"/>
                        </a:spcAft>
                        <a:buNone/>
                      </a:pPr>
                      <a:r>
                        <a:rPr b="1" lang="nl" sz="900">
                          <a:solidFill>
                            <a:schemeClr val="lt1"/>
                          </a:solidFill>
                        </a:rPr>
                        <a:t>CoopStroom</a:t>
                      </a:r>
                      <a:endParaRPr b="1" sz="900">
                        <a:solidFill>
                          <a:schemeClr val="lt1"/>
                        </a:solidFill>
                      </a:endParaRPr>
                    </a:p>
                  </a:txBody>
                  <a:tcPr marT="91425" marB="91425" marR="91425" marL="91425">
                    <a:solidFill>
                      <a:srgbClr val="B45F06"/>
                    </a:solidFill>
                  </a:tcPr>
                </a:tc>
              </a:tr>
              <a:tr h="361525">
                <a:tc>
                  <a:txBody>
                    <a:bodyPr/>
                    <a:lstStyle/>
                    <a:p>
                      <a:pPr indent="0" lvl="0" marL="0" rtl="0" algn="l">
                        <a:spcBef>
                          <a:spcPts val="0"/>
                        </a:spcBef>
                        <a:spcAft>
                          <a:spcPts val="0"/>
                        </a:spcAft>
                        <a:buNone/>
                      </a:pPr>
                      <a:r>
                        <a:rPr lang="nl" sz="1000">
                          <a:solidFill>
                            <a:schemeClr val="lt1"/>
                          </a:solidFill>
                        </a:rPr>
                        <a:t>Systeem</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Coöperatief roundtrip </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Coöperatief r</a:t>
                      </a:r>
                      <a:r>
                        <a:rPr lang="nl" sz="1000"/>
                        <a:t>oundtrip</a:t>
                      </a:r>
                      <a:endParaRPr sz="1000"/>
                    </a:p>
                  </a:txBody>
                  <a:tcPr marT="91425" marB="91425" marR="91425" marL="91425">
                    <a:solidFill>
                      <a:schemeClr val="lt1"/>
                    </a:solidFill>
                  </a:tcPr>
                </a:tc>
              </a:tr>
              <a:tr h="361525">
                <a:tc>
                  <a:txBody>
                    <a:bodyPr/>
                    <a:lstStyle/>
                    <a:p>
                      <a:pPr indent="0" lvl="0" marL="0" rtl="0" algn="l">
                        <a:spcBef>
                          <a:spcPts val="0"/>
                        </a:spcBef>
                        <a:spcAft>
                          <a:spcPts val="0"/>
                        </a:spcAft>
                        <a:buNone/>
                      </a:pPr>
                      <a:r>
                        <a:rPr lang="nl" sz="1000">
                          <a:solidFill>
                            <a:schemeClr val="lt1"/>
                          </a:solidFill>
                        </a:rPr>
                        <a:t>Registratiekost</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r>
              <a:tr h="361525">
                <a:tc>
                  <a:txBody>
                    <a:bodyPr/>
                    <a:lstStyle/>
                    <a:p>
                      <a:pPr indent="0" lvl="0" marL="0" rtl="0" algn="l">
                        <a:spcBef>
                          <a:spcPts val="0"/>
                        </a:spcBef>
                        <a:spcAft>
                          <a:spcPts val="0"/>
                        </a:spcAft>
                        <a:buNone/>
                      </a:pPr>
                      <a:r>
                        <a:rPr lang="nl" sz="1000">
                          <a:solidFill>
                            <a:schemeClr val="lt1"/>
                          </a:solidFill>
                        </a:rPr>
                        <a:t>Waarborg</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Clr>
                          <a:schemeClr val="dk1"/>
                        </a:buClr>
                        <a:buSzPts val="1100"/>
                        <a:buFont typeface="Arial"/>
                        <a:buNone/>
                      </a:pPr>
                      <a:r>
                        <a:rPr lang="nl" sz="1000">
                          <a:solidFill>
                            <a:schemeClr val="dk1"/>
                          </a:solidFill>
                        </a:rPr>
                        <a:t>3 aandelen (€300)</a:t>
                      </a:r>
                      <a:endParaRPr sz="1000"/>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lang="nl" sz="1000">
                          <a:solidFill>
                            <a:schemeClr val="dk1"/>
                          </a:solidFill>
                        </a:rPr>
                        <a:t>1 aandeel (€250)</a:t>
                      </a:r>
                      <a:endParaRPr sz="1000"/>
                    </a:p>
                  </a:txBody>
                  <a:tcPr marT="91425" marB="91425" marR="91425" marL="91425">
                    <a:solidFill>
                      <a:schemeClr val="lt1"/>
                    </a:solidFill>
                  </a:tcPr>
                </a:tc>
              </a:tr>
              <a:tr h="361525">
                <a:tc>
                  <a:txBody>
                    <a:bodyPr/>
                    <a:lstStyle/>
                    <a:p>
                      <a:pPr indent="0" lvl="0" marL="0" rtl="0" algn="l">
                        <a:spcBef>
                          <a:spcPts val="0"/>
                        </a:spcBef>
                        <a:spcAft>
                          <a:spcPts val="0"/>
                        </a:spcAft>
                        <a:buNone/>
                      </a:pPr>
                      <a:r>
                        <a:rPr lang="nl" sz="1000">
                          <a:solidFill>
                            <a:schemeClr val="lt1"/>
                          </a:solidFill>
                        </a:rPr>
                        <a:t>Lidmaatschap</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neen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ja </a:t>
                      </a:r>
                      <a:endParaRPr sz="1000"/>
                    </a:p>
                  </a:txBody>
                  <a:tcPr marT="91425" marB="91425" marR="91425" marL="91425">
                    <a:solidFill>
                      <a:schemeClr val="lt1"/>
                    </a:solidFill>
                  </a:tcPr>
                </a:tc>
              </a:tr>
              <a:tr h="489950">
                <a:tc>
                  <a:txBody>
                    <a:bodyPr/>
                    <a:lstStyle/>
                    <a:p>
                      <a:pPr indent="0" lvl="0" marL="0" rtl="0" algn="l">
                        <a:spcBef>
                          <a:spcPts val="0"/>
                        </a:spcBef>
                        <a:spcAft>
                          <a:spcPts val="0"/>
                        </a:spcAft>
                        <a:buNone/>
                      </a:pPr>
                      <a:r>
                        <a:rPr lang="nl" sz="1000">
                          <a:solidFill>
                            <a:schemeClr val="lt1"/>
                          </a:solidFill>
                        </a:rPr>
                        <a:t>Reserveren</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ja, tot 1jaar voordien</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ja, tot 1 jaar voordien</a:t>
                      </a:r>
                      <a:endParaRPr sz="1000"/>
                    </a:p>
                  </a:txBody>
                  <a:tcPr marT="91425" marB="91425" marR="91425" marL="91425">
                    <a:solidFill>
                      <a:schemeClr val="lt1"/>
                    </a:solidFill>
                  </a:tcPr>
                </a:tc>
              </a:tr>
              <a:tr h="462725">
                <a:tc>
                  <a:txBody>
                    <a:bodyPr/>
                    <a:lstStyle/>
                    <a:p>
                      <a:pPr indent="0" lvl="0" marL="0" rtl="0" algn="l">
                        <a:spcBef>
                          <a:spcPts val="0"/>
                        </a:spcBef>
                        <a:spcAft>
                          <a:spcPts val="0"/>
                        </a:spcAft>
                        <a:buNone/>
                      </a:pPr>
                      <a:r>
                        <a:rPr lang="nl" sz="1000">
                          <a:solidFill>
                            <a:schemeClr val="lt1"/>
                          </a:solidFill>
                        </a:rPr>
                        <a:t>Prijs </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per km en u / of abonnement</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per km en u </a:t>
                      </a:r>
                      <a:endParaRPr sz="1000"/>
                    </a:p>
                  </a:txBody>
                  <a:tcPr marT="91425" marB="91425" marR="91425" marL="91425">
                    <a:solidFill>
                      <a:schemeClr val="lt1"/>
                    </a:solidFill>
                  </a:tcPr>
                </a:tc>
              </a:tr>
              <a:tr h="462725">
                <a:tc>
                  <a:txBody>
                    <a:bodyPr/>
                    <a:lstStyle/>
                    <a:p>
                      <a:pPr indent="0" lvl="0" marL="0" rtl="0" algn="l">
                        <a:spcBef>
                          <a:spcPts val="0"/>
                        </a:spcBef>
                        <a:spcAft>
                          <a:spcPts val="0"/>
                        </a:spcAft>
                        <a:buNone/>
                      </a:pPr>
                      <a:r>
                        <a:rPr lang="nl" sz="1000">
                          <a:solidFill>
                            <a:schemeClr val="lt1"/>
                          </a:solidFill>
                        </a:rPr>
                        <a:t>Afrekening</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maandelijks</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maandelijks</a:t>
                      </a:r>
                      <a:endParaRPr sz="1000"/>
                    </a:p>
                  </a:txBody>
                  <a:tcPr marT="91425" marB="91425" marR="91425" marL="91425">
                    <a:solidFill>
                      <a:schemeClr val="lt1"/>
                    </a:solidFill>
                  </a:tcPr>
                </a:tc>
              </a:tr>
              <a:tr h="361525">
                <a:tc>
                  <a:txBody>
                    <a:bodyPr/>
                    <a:lstStyle/>
                    <a:p>
                      <a:pPr indent="0" lvl="0" marL="0" rtl="0" algn="l">
                        <a:spcBef>
                          <a:spcPts val="0"/>
                        </a:spcBef>
                        <a:spcAft>
                          <a:spcPts val="0"/>
                        </a:spcAft>
                        <a:buNone/>
                      </a:pPr>
                      <a:r>
                        <a:rPr lang="nl" sz="1000">
                          <a:solidFill>
                            <a:schemeClr val="lt1"/>
                          </a:solidFill>
                        </a:rPr>
                        <a:t>Elektrisch</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volledig</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volledig</a:t>
                      </a:r>
                      <a:endParaRPr sz="1000"/>
                    </a:p>
                  </a:txBody>
                  <a:tcPr marT="91425" marB="91425" marR="91425" marL="91425">
                    <a:solidFill>
                      <a:schemeClr val="lt1"/>
                    </a:solidFill>
                  </a:tcPr>
                </a:tc>
              </a:tr>
            </a:tbl>
          </a:graphicData>
        </a:graphic>
      </p:graphicFrame>
      <p:sp>
        <p:nvSpPr>
          <p:cNvPr id="729" name="Google Shape;729;p75"/>
          <p:cNvSpPr txBox="1"/>
          <p:nvPr/>
        </p:nvSpPr>
        <p:spPr>
          <a:xfrm>
            <a:off x="896800" y="263775"/>
            <a:ext cx="52920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chemeClr val="lt1"/>
                </a:highlight>
                <a:latin typeface="Source Sans Pro"/>
                <a:ea typeface="Source Sans Pro"/>
                <a:cs typeface="Source Sans Pro"/>
                <a:sym typeface="Source Sans Pro"/>
              </a:rPr>
              <a:t>Overzicht aanbieders eigen vloot</a:t>
            </a:r>
            <a:endParaRPr sz="2500">
              <a:solidFill>
                <a:srgbClr val="0097A9"/>
              </a:solidFill>
              <a:highlight>
                <a:schemeClr val="lt1"/>
              </a:highlight>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0"/>
          <p:cNvSpPr txBox="1"/>
          <p:nvPr/>
        </p:nvSpPr>
        <p:spPr>
          <a:xfrm>
            <a:off x="1564750" y="4315075"/>
            <a:ext cx="21948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1" lang="nl" sz="3200">
                <a:solidFill>
                  <a:srgbClr val="00966C"/>
                </a:solidFill>
                <a:latin typeface="Source Sans Pro"/>
                <a:ea typeface="Source Sans Pro"/>
                <a:cs typeface="Source Sans Pro"/>
                <a:sym typeface="Source Sans Pro"/>
              </a:rPr>
              <a:t>Beleid</a:t>
            </a:r>
            <a:endParaRPr b="1" i="0" sz="3200" u="none" cap="none" strike="noStrike">
              <a:solidFill>
                <a:srgbClr val="00966C"/>
              </a:solidFill>
              <a:latin typeface="Source Sans Pro"/>
              <a:ea typeface="Source Sans Pro"/>
              <a:cs typeface="Source Sans Pro"/>
              <a:sym typeface="Source Sans Pro"/>
            </a:endParaRPr>
          </a:p>
        </p:txBody>
      </p:sp>
      <p:sp>
        <p:nvSpPr>
          <p:cNvPr id="302" name="Google Shape;302;p40"/>
          <p:cNvSpPr txBox="1"/>
          <p:nvPr/>
        </p:nvSpPr>
        <p:spPr>
          <a:xfrm>
            <a:off x="5526325" y="4315075"/>
            <a:ext cx="25572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1" lang="nl" sz="3200">
                <a:solidFill>
                  <a:srgbClr val="00966C"/>
                </a:solidFill>
                <a:latin typeface="Source Sans Pro"/>
                <a:ea typeface="Source Sans Pro"/>
                <a:cs typeface="Source Sans Pro"/>
                <a:sym typeface="Source Sans Pro"/>
              </a:rPr>
              <a:t>Community</a:t>
            </a:r>
            <a:endParaRPr b="1" i="0" sz="3200" u="none" cap="none" strike="noStrike">
              <a:solidFill>
                <a:srgbClr val="00966C"/>
              </a:solidFill>
              <a:latin typeface="Source Sans Pro"/>
              <a:ea typeface="Source Sans Pro"/>
              <a:cs typeface="Source Sans Pro"/>
              <a:sym typeface="Source Sans Pro"/>
            </a:endParaRPr>
          </a:p>
        </p:txBody>
      </p:sp>
      <p:pic>
        <p:nvPicPr>
          <p:cNvPr id="303" name="Google Shape;303;p40"/>
          <p:cNvPicPr preferRelativeResize="0"/>
          <p:nvPr/>
        </p:nvPicPr>
        <p:blipFill rotWithShape="1">
          <a:blip r:embed="rId3">
            <a:alphaModFix/>
          </a:blip>
          <a:srcRect b="0" l="10301" r="12071" t="0"/>
          <a:stretch/>
        </p:blipFill>
        <p:spPr>
          <a:xfrm>
            <a:off x="602402" y="957212"/>
            <a:ext cx="3546686" cy="3229074"/>
          </a:xfrm>
          <a:prstGeom prst="rect">
            <a:avLst/>
          </a:prstGeom>
          <a:noFill/>
          <a:ln>
            <a:noFill/>
          </a:ln>
        </p:spPr>
      </p:pic>
      <p:sp>
        <p:nvSpPr>
          <p:cNvPr id="304" name="Google Shape;304;p40"/>
          <p:cNvSpPr txBox="1"/>
          <p:nvPr/>
        </p:nvSpPr>
        <p:spPr>
          <a:xfrm>
            <a:off x="-40425" y="249600"/>
            <a:ext cx="52272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700"/>
              <a:buFont typeface="Arial"/>
              <a:buNone/>
            </a:pPr>
            <a:r>
              <a:rPr lang="nl" sz="2500">
                <a:solidFill>
                  <a:srgbClr val="0097A9"/>
                </a:solidFill>
                <a:latin typeface="Source Sans Pro"/>
                <a:ea typeface="Source Sans Pro"/>
                <a:cs typeface="Source Sans Pro"/>
                <a:sym typeface="Source Sans Pro"/>
              </a:rPr>
              <a:t>Wat doet </a:t>
            </a:r>
            <a:r>
              <a:rPr i="0" lang="nl" sz="2500" u="none" cap="none" strike="noStrike">
                <a:solidFill>
                  <a:srgbClr val="0097A9"/>
                </a:solidFill>
                <a:latin typeface="Source Sans Pro"/>
                <a:ea typeface="Source Sans Pro"/>
                <a:cs typeface="Source Sans Pro"/>
                <a:sym typeface="Source Sans Pro"/>
              </a:rPr>
              <a:t>Autodelen.net</a:t>
            </a:r>
            <a:r>
              <a:rPr lang="nl" sz="2500">
                <a:solidFill>
                  <a:srgbClr val="0097A9"/>
                </a:solidFill>
                <a:latin typeface="Source Sans Pro"/>
                <a:ea typeface="Source Sans Pro"/>
                <a:cs typeface="Source Sans Pro"/>
                <a:sym typeface="Source Sans Pro"/>
              </a:rPr>
              <a:t>?</a:t>
            </a:r>
            <a:endParaRPr i="0" sz="2500" u="none" cap="none" strike="noStrike">
              <a:solidFill>
                <a:srgbClr val="0097A9"/>
              </a:solidFill>
              <a:latin typeface="Source Sans Pro"/>
              <a:ea typeface="Source Sans Pro"/>
              <a:cs typeface="Source Sans Pro"/>
              <a:sym typeface="Source Sans Pro"/>
            </a:endParaRPr>
          </a:p>
        </p:txBody>
      </p:sp>
      <p:pic>
        <p:nvPicPr>
          <p:cNvPr id="305" name="Google Shape;305;p40"/>
          <p:cNvPicPr preferRelativeResize="0"/>
          <p:nvPr/>
        </p:nvPicPr>
        <p:blipFill rotWithShape="1">
          <a:blip r:embed="rId4">
            <a:alphaModFix/>
          </a:blip>
          <a:srcRect b="0" l="15312" r="14576" t="0"/>
          <a:stretch/>
        </p:blipFill>
        <p:spPr>
          <a:xfrm>
            <a:off x="4883128" y="952500"/>
            <a:ext cx="3843573" cy="32290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76"/>
          <p:cNvSpPr txBox="1"/>
          <p:nvPr/>
        </p:nvSpPr>
        <p:spPr>
          <a:xfrm>
            <a:off x="896800" y="263775"/>
            <a:ext cx="5292000" cy="5694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1000"/>
              </a:spcBef>
              <a:spcAft>
                <a:spcPts val="1900"/>
              </a:spcAft>
              <a:buNone/>
            </a:pPr>
            <a:r>
              <a:rPr lang="nl" sz="2500">
                <a:solidFill>
                  <a:srgbClr val="0097A9"/>
                </a:solidFill>
                <a:highlight>
                  <a:schemeClr val="lt1"/>
                </a:highlight>
                <a:latin typeface="Source Sans Pro"/>
                <a:ea typeface="Source Sans Pro"/>
                <a:cs typeface="Source Sans Pro"/>
                <a:sym typeface="Source Sans Pro"/>
              </a:rPr>
              <a:t>Overzicht particulier autodelen</a:t>
            </a:r>
            <a:endParaRPr sz="2500">
              <a:solidFill>
                <a:srgbClr val="0097A9"/>
              </a:solidFill>
              <a:highlight>
                <a:schemeClr val="lt1"/>
              </a:highlight>
              <a:latin typeface="Source Sans Pro"/>
              <a:ea typeface="Source Sans Pro"/>
              <a:cs typeface="Source Sans Pro"/>
              <a:sym typeface="Source Sans Pro"/>
            </a:endParaRPr>
          </a:p>
        </p:txBody>
      </p:sp>
      <p:graphicFrame>
        <p:nvGraphicFramePr>
          <p:cNvPr id="735" name="Google Shape;735;p76"/>
          <p:cNvGraphicFramePr/>
          <p:nvPr/>
        </p:nvGraphicFramePr>
        <p:xfrm>
          <a:off x="1063425" y="1187225"/>
          <a:ext cx="3000000" cy="3000000"/>
        </p:xfrm>
        <a:graphic>
          <a:graphicData uri="http://schemas.openxmlformats.org/drawingml/2006/table">
            <a:tbl>
              <a:tblPr>
                <a:noFill/>
                <a:tableStyleId>{5DCD089C-5D45-402C-A87E-4FF8D2B650AB}</a:tableStyleId>
              </a:tblPr>
              <a:tblGrid>
                <a:gridCol w="1817825"/>
                <a:gridCol w="1817825"/>
                <a:gridCol w="1817825"/>
              </a:tblGrid>
              <a:tr h="365800">
                <a:tc>
                  <a:txBody>
                    <a:bodyPr/>
                    <a:lstStyle/>
                    <a:p>
                      <a:pPr indent="0" lvl="0" marL="0" rtl="0" algn="l">
                        <a:spcBef>
                          <a:spcPts val="0"/>
                        </a:spcBef>
                        <a:spcAft>
                          <a:spcPts val="0"/>
                        </a:spcAft>
                        <a:buNone/>
                      </a:pPr>
                      <a:r>
                        <a:t/>
                      </a:r>
                      <a:endParaRPr b="1" sz="12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b="1" lang="nl" sz="900">
                          <a:solidFill>
                            <a:schemeClr val="lt1"/>
                          </a:solidFill>
                        </a:rPr>
                        <a:t>Dégage</a:t>
                      </a:r>
                      <a:endParaRPr b="1" sz="900">
                        <a:solidFill>
                          <a:schemeClr val="lt1"/>
                        </a:solidFill>
                      </a:endParaRPr>
                    </a:p>
                  </a:txBody>
                  <a:tcPr marT="91425" marB="91425" marR="91425" marL="91425">
                    <a:solidFill>
                      <a:srgbClr val="6AA84F"/>
                    </a:solidFill>
                  </a:tcPr>
                </a:tc>
                <a:tc>
                  <a:txBody>
                    <a:bodyPr/>
                    <a:lstStyle/>
                    <a:p>
                      <a:pPr indent="0" lvl="0" marL="0" rtl="0" algn="l">
                        <a:spcBef>
                          <a:spcPts val="0"/>
                        </a:spcBef>
                        <a:spcAft>
                          <a:spcPts val="0"/>
                        </a:spcAft>
                        <a:buNone/>
                      </a:pPr>
                      <a:r>
                        <a:rPr b="1" lang="nl" sz="900">
                          <a:solidFill>
                            <a:schemeClr val="lt1"/>
                          </a:solidFill>
                        </a:rPr>
                        <a:t>Cozy Wheels</a:t>
                      </a:r>
                      <a:endParaRPr b="1" sz="900">
                        <a:solidFill>
                          <a:schemeClr val="lt1"/>
                        </a:solidFill>
                      </a:endParaRPr>
                    </a:p>
                  </a:txBody>
                  <a:tcPr marT="91425" marB="91425" marR="91425" marL="91425">
                    <a:solidFill>
                      <a:srgbClr val="45818E"/>
                    </a:solidFill>
                  </a:tcPr>
                </a:tc>
              </a:tr>
              <a:tr h="359500">
                <a:tc>
                  <a:txBody>
                    <a:bodyPr/>
                    <a:lstStyle/>
                    <a:p>
                      <a:pPr indent="0" lvl="0" marL="0" rtl="0" algn="l">
                        <a:spcBef>
                          <a:spcPts val="0"/>
                        </a:spcBef>
                        <a:spcAft>
                          <a:spcPts val="0"/>
                        </a:spcAft>
                        <a:buNone/>
                      </a:pPr>
                      <a:r>
                        <a:rPr lang="nl" sz="1000">
                          <a:solidFill>
                            <a:schemeClr val="lt1"/>
                          </a:solidFill>
                        </a:rPr>
                        <a:t>Systeem</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home based</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home based </a:t>
                      </a:r>
                      <a:endParaRPr sz="1000"/>
                    </a:p>
                  </a:txBody>
                  <a:tcPr marT="91425" marB="91425" marR="91425" marL="91425">
                    <a:solidFill>
                      <a:schemeClr val="lt1"/>
                    </a:solidFill>
                  </a:tcPr>
                </a:tc>
              </a:tr>
              <a:tr h="485700">
                <a:tc>
                  <a:txBody>
                    <a:bodyPr/>
                    <a:lstStyle/>
                    <a:p>
                      <a:pPr indent="0" lvl="0" marL="0" rtl="0" algn="l">
                        <a:spcBef>
                          <a:spcPts val="0"/>
                        </a:spcBef>
                        <a:spcAft>
                          <a:spcPts val="0"/>
                        </a:spcAft>
                        <a:buNone/>
                      </a:pPr>
                      <a:r>
                        <a:rPr lang="nl" sz="1000">
                          <a:solidFill>
                            <a:schemeClr val="lt1"/>
                          </a:solidFill>
                        </a:rPr>
                        <a:t>Registratiekost</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€35 (éénmalig)</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€25 (jaarlijks)</a:t>
                      </a:r>
                      <a:endParaRPr sz="1000"/>
                    </a:p>
                  </a:txBody>
                  <a:tcPr marT="91425" marB="91425" marR="91425" marL="91425">
                    <a:solidFill>
                      <a:schemeClr val="lt1"/>
                    </a:solidFill>
                  </a:tcPr>
                </a:tc>
              </a:tr>
              <a:tr h="359500">
                <a:tc>
                  <a:txBody>
                    <a:bodyPr/>
                    <a:lstStyle/>
                    <a:p>
                      <a:pPr indent="0" lvl="0" marL="0" rtl="0" algn="l">
                        <a:spcBef>
                          <a:spcPts val="0"/>
                        </a:spcBef>
                        <a:spcAft>
                          <a:spcPts val="0"/>
                        </a:spcAft>
                        <a:buNone/>
                      </a:pPr>
                      <a:r>
                        <a:rPr lang="nl" sz="1000">
                          <a:solidFill>
                            <a:schemeClr val="lt1"/>
                          </a:solidFill>
                        </a:rPr>
                        <a:t>Waarborg</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€75</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afhankelijk per groep</a:t>
                      </a:r>
                      <a:endParaRPr sz="1000"/>
                    </a:p>
                  </a:txBody>
                  <a:tcPr marT="91425" marB="91425" marR="91425" marL="91425">
                    <a:solidFill>
                      <a:schemeClr val="lt1"/>
                    </a:solidFill>
                  </a:tcPr>
                </a:tc>
              </a:tr>
              <a:tr h="359500">
                <a:tc>
                  <a:txBody>
                    <a:bodyPr/>
                    <a:lstStyle/>
                    <a:p>
                      <a:pPr indent="0" lvl="0" marL="0" rtl="0" algn="l">
                        <a:spcBef>
                          <a:spcPts val="0"/>
                        </a:spcBef>
                        <a:spcAft>
                          <a:spcPts val="0"/>
                        </a:spcAft>
                        <a:buNone/>
                      </a:pPr>
                      <a:r>
                        <a:rPr lang="nl" sz="1000">
                          <a:solidFill>
                            <a:schemeClr val="lt1"/>
                          </a:solidFill>
                        </a:rPr>
                        <a:t>Lidmaatschap</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Ja</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Ja </a:t>
                      </a:r>
                      <a:endParaRPr sz="1000"/>
                    </a:p>
                  </a:txBody>
                  <a:tcPr marT="91425" marB="91425" marR="91425" marL="91425">
                    <a:solidFill>
                      <a:schemeClr val="lt1"/>
                    </a:solidFill>
                  </a:tcPr>
                </a:tc>
              </a:tr>
              <a:tr h="487750">
                <a:tc>
                  <a:txBody>
                    <a:bodyPr/>
                    <a:lstStyle/>
                    <a:p>
                      <a:pPr indent="0" lvl="0" marL="0" rtl="0" algn="l">
                        <a:spcBef>
                          <a:spcPts val="0"/>
                        </a:spcBef>
                        <a:spcAft>
                          <a:spcPts val="0"/>
                        </a:spcAft>
                        <a:buNone/>
                      </a:pPr>
                      <a:r>
                        <a:rPr lang="nl" sz="1000">
                          <a:solidFill>
                            <a:schemeClr val="lt1"/>
                          </a:solidFill>
                        </a:rPr>
                        <a:t>Reserveren</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afhankelijk van eigenaar</a:t>
                      </a:r>
                      <a:endParaRPr sz="1000"/>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lang="nl" sz="1000">
                          <a:solidFill>
                            <a:schemeClr val="dk1"/>
                          </a:solidFill>
                        </a:rPr>
                        <a:t>afhankelijk per groep</a:t>
                      </a:r>
                      <a:endParaRPr sz="1000"/>
                    </a:p>
                  </a:txBody>
                  <a:tcPr marT="91425" marB="91425" marR="91425" marL="91425">
                    <a:solidFill>
                      <a:schemeClr val="lt1"/>
                    </a:solidFill>
                  </a:tcPr>
                </a:tc>
              </a:tr>
              <a:tr h="359500">
                <a:tc>
                  <a:txBody>
                    <a:bodyPr/>
                    <a:lstStyle/>
                    <a:p>
                      <a:pPr indent="0" lvl="0" marL="0" rtl="0" algn="l">
                        <a:spcBef>
                          <a:spcPts val="0"/>
                        </a:spcBef>
                        <a:spcAft>
                          <a:spcPts val="0"/>
                        </a:spcAft>
                        <a:buNone/>
                      </a:pPr>
                      <a:r>
                        <a:rPr lang="nl" sz="1000">
                          <a:solidFill>
                            <a:schemeClr val="lt1"/>
                          </a:solidFill>
                        </a:rPr>
                        <a:t>Prijs </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per km</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per km</a:t>
                      </a:r>
                      <a:endParaRPr sz="1000"/>
                    </a:p>
                  </a:txBody>
                  <a:tcPr marT="91425" marB="91425" marR="91425" marL="91425">
                    <a:solidFill>
                      <a:schemeClr val="lt1"/>
                    </a:solidFill>
                  </a:tcPr>
                </a:tc>
              </a:tr>
              <a:tr h="485700">
                <a:tc>
                  <a:txBody>
                    <a:bodyPr/>
                    <a:lstStyle/>
                    <a:p>
                      <a:pPr indent="0" lvl="0" marL="0" rtl="0" algn="l">
                        <a:spcBef>
                          <a:spcPts val="0"/>
                        </a:spcBef>
                        <a:spcAft>
                          <a:spcPts val="0"/>
                        </a:spcAft>
                        <a:buNone/>
                      </a:pPr>
                      <a:r>
                        <a:rPr lang="nl" sz="1000">
                          <a:solidFill>
                            <a:schemeClr val="lt1"/>
                          </a:solidFill>
                        </a:rPr>
                        <a:t>Afrekening</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driemaandelijks</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tweemaandelijks</a:t>
                      </a:r>
                      <a:endParaRPr sz="1000"/>
                    </a:p>
                  </a:txBody>
                  <a:tcPr marT="91425" marB="91425" marR="91425" marL="91425">
                    <a:solidFill>
                      <a:schemeClr val="lt1"/>
                    </a:solidFill>
                  </a:tcPr>
                </a:tc>
              </a:tr>
              <a:tr h="359500">
                <a:tc>
                  <a:txBody>
                    <a:bodyPr/>
                    <a:lstStyle/>
                    <a:p>
                      <a:pPr indent="0" lvl="0" marL="0" rtl="0" algn="l">
                        <a:spcBef>
                          <a:spcPts val="0"/>
                        </a:spcBef>
                        <a:spcAft>
                          <a:spcPts val="0"/>
                        </a:spcAft>
                        <a:buNone/>
                      </a:pPr>
                      <a:r>
                        <a:rPr lang="nl" sz="1000">
                          <a:solidFill>
                            <a:schemeClr val="lt1"/>
                          </a:solidFill>
                        </a:rPr>
                        <a:t>Elektrisch</a:t>
                      </a:r>
                      <a:endParaRPr sz="1000">
                        <a:solidFill>
                          <a:schemeClr val="lt1"/>
                        </a:solidFill>
                      </a:endParaRPr>
                    </a:p>
                  </a:txBody>
                  <a:tcPr marT="91425" marB="91425" marR="91425" marL="91425">
                    <a:solidFill>
                      <a:srgbClr val="0097A9"/>
                    </a:solidFill>
                  </a:tcPr>
                </a:tc>
                <a:tc>
                  <a:txBody>
                    <a:bodyPr/>
                    <a:lstStyle/>
                    <a:p>
                      <a:pPr indent="0" lvl="0" marL="0" rtl="0" algn="l">
                        <a:spcBef>
                          <a:spcPts val="0"/>
                        </a:spcBef>
                        <a:spcAft>
                          <a:spcPts val="0"/>
                        </a:spcAft>
                        <a:buNone/>
                      </a:pPr>
                      <a:r>
                        <a:rPr lang="nl" sz="1000"/>
                        <a:t>deels</a:t>
                      </a:r>
                      <a:endParaRPr sz="1000"/>
                    </a:p>
                  </a:txBody>
                  <a:tcPr marT="91425" marB="91425" marR="91425" marL="91425">
                    <a:solidFill>
                      <a:schemeClr val="lt1"/>
                    </a:solidFill>
                  </a:tcPr>
                </a:tc>
                <a:tc>
                  <a:txBody>
                    <a:bodyPr/>
                    <a:lstStyle/>
                    <a:p>
                      <a:pPr indent="0" lvl="0" marL="0" rtl="0" algn="l">
                        <a:spcBef>
                          <a:spcPts val="0"/>
                        </a:spcBef>
                        <a:spcAft>
                          <a:spcPts val="0"/>
                        </a:spcAft>
                        <a:buNone/>
                      </a:pPr>
                      <a:r>
                        <a:rPr lang="nl" sz="1000"/>
                        <a:t>deels </a:t>
                      </a:r>
                      <a:endParaRPr sz="1000"/>
                    </a:p>
                  </a:txBody>
                  <a:tcPr marT="91425" marB="91425" marR="91425" marL="91425">
                    <a:solidFill>
                      <a:schemeClr val="lt1"/>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77"/>
          <p:cNvSpPr txBox="1"/>
          <p:nvPr>
            <p:ph type="title"/>
          </p:nvPr>
        </p:nvSpPr>
        <p:spPr>
          <a:xfrm>
            <a:off x="862313" y="1252838"/>
            <a:ext cx="3255600" cy="408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None/>
            </a:pPr>
            <a:r>
              <a:rPr lang="nl"/>
              <a:t>Wat zijn voor jou de voor- en nadelen?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78"/>
          <p:cNvSpPr txBox="1"/>
          <p:nvPr>
            <p:ph idx="1" type="body"/>
          </p:nvPr>
        </p:nvSpPr>
        <p:spPr>
          <a:xfrm>
            <a:off x="3968550" y="2028263"/>
            <a:ext cx="4585800" cy="1902900"/>
          </a:xfrm>
          <a:prstGeom prst="rect">
            <a:avLst/>
          </a:prstGeom>
          <a:noFill/>
        </p:spPr>
        <p:txBody>
          <a:bodyPr anchorCtr="0" anchor="t" bIns="34275" lIns="68575" spcFirstLastPara="1" rIns="68575" wrap="square" tIns="34275">
            <a:noAutofit/>
          </a:bodyPr>
          <a:lstStyle/>
          <a:p>
            <a:pPr indent="-336550" lvl="0" marL="457200" rtl="0" algn="l">
              <a:lnSpc>
                <a:spcPct val="90000"/>
              </a:lnSpc>
              <a:spcBef>
                <a:spcPts val="0"/>
              </a:spcBef>
              <a:spcAft>
                <a:spcPts val="0"/>
              </a:spcAft>
              <a:buClr>
                <a:srgbClr val="595959"/>
              </a:buClr>
              <a:buSzPts val="1700"/>
              <a:buChar char="•"/>
            </a:pPr>
            <a:r>
              <a:rPr b="0" lang="nl" sz="1700">
                <a:solidFill>
                  <a:srgbClr val="595959"/>
                </a:solidFill>
              </a:rPr>
              <a:t>Doe de autodeeltest</a:t>
            </a:r>
            <a:endParaRPr b="0" sz="1700">
              <a:solidFill>
                <a:srgbClr val="595959"/>
              </a:solidFill>
            </a:endParaRPr>
          </a:p>
          <a:p>
            <a:pPr indent="-336550" lvl="0" marL="457200" rtl="0" algn="l">
              <a:lnSpc>
                <a:spcPct val="90000"/>
              </a:lnSpc>
              <a:spcBef>
                <a:spcPts val="0"/>
              </a:spcBef>
              <a:spcAft>
                <a:spcPts val="0"/>
              </a:spcAft>
              <a:buClr>
                <a:srgbClr val="595959"/>
              </a:buClr>
              <a:buSzPts val="1700"/>
              <a:buChar char="•"/>
            </a:pPr>
            <a:r>
              <a:rPr b="0" lang="nl" sz="1700">
                <a:solidFill>
                  <a:srgbClr val="595959"/>
                </a:solidFill>
              </a:rPr>
              <a:t>Bekijk het aanbod in jouw buurt</a:t>
            </a:r>
            <a:endParaRPr b="0" sz="1700">
              <a:solidFill>
                <a:srgbClr val="595959"/>
              </a:solidFill>
            </a:endParaRPr>
          </a:p>
          <a:p>
            <a:pPr indent="-336550" lvl="0" marL="457200" rtl="0" algn="l">
              <a:lnSpc>
                <a:spcPct val="90000"/>
              </a:lnSpc>
              <a:spcBef>
                <a:spcPts val="0"/>
              </a:spcBef>
              <a:spcAft>
                <a:spcPts val="0"/>
              </a:spcAft>
              <a:buClr>
                <a:srgbClr val="595959"/>
              </a:buClr>
              <a:buSzPts val="1700"/>
              <a:buChar char="•"/>
            </a:pPr>
            <a:r>
              <a:rPr b="0" lang="nl" sz="1700">
                <a:solidFill>
                  <a:srgbClr val="595959"/>
                </a:solidFill>
              </a:rPr>
              <a:t>Gebruik de ‘bespaar met autodelen’ applicatie</a:t>
            </a:r>
            <a:endParaRPr b="0" sz="1700">
              <a:solidFill>
                <a:srgbClr val="595959"/>
              </a:solidFill>
            </a:endParaRPr>
          </a:p>
          <a:p>
            <a:pPr indent="0" lvl="0" marL="457200" rtl="0" algn="l">
              <a:lnSpc>
                <a:spcPct val="90000"/>
              </a:lnSpc>
              <a:spcBef>
                <a:spcPts val="0"/>
              </a:spcBef>
              <a:spcAft>
                <a:spcPts val="0"/>
              </a:spcAft>
              <a:buNone/>
            </a:pPr>
            <a:r>
              <a:rPr b="0" lang="nl" sz="1700">
                <a:solidFill>
                  <a:srgbClr val="595959"/>
                </a:solidFill>
              </a:rPr>
              <a:t>Join onze online community </a:t>
            </a:r>
            <a:endParaRPr b="0" sz="1700">
              <a:solidFill>
                <a:srgbClr val="595959"/>
              </a:solidFill>
            </a:endParaRPr>
          </a:p>
        </p:txBody>
      </p:sp>
      <p:sp>
        <p:nvSpPr>
          <p:cNvPr id="746" name="Google Shape;746;p78"/>
          <p:cNvSpPr txBox="1"/>
          <p:nvPr>
            <p:ph type="title"/>
          </p:nvPr>
        </p:nvSpPr>
        <p:spPr>
          <a:xfrm>
            <a:off x="814444" y="1252838"/>
            <a:ext cx="3407400" cy="408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None/>
            </a:pPr>
            <a:r>
              <a:rPr lang="nl" sz="2500"/>
              <a:t>Hoe verder? </a:t>
            </a:r>
            <a:endParaRPr sz="2500"/>
          </a:p>
        </p:txBody>
      </p:sp>
      <p:pic>
        <p:nvPicPr>
          <p:cNvPr id="747" name="Google Shape;747;p78"/>
          <p:cNvPicPr preferRelativeResize="0"/>
          <p:nvPr/>
        </p:nvPicPr>
        <p:blipFill rotWithShape="1">
          <a:blip r:embed="rId3">
            <a:alphaModFix/>
          </a:blip>
          <a:srcRect b="0" l="0" r="31157" t="0"/>
          <a:stretch/>
        </p:blipFill>
        <p:spPr>
          <a:xfrm>
            <a:off x="1794525" y="1609425"/>
            <a:ext cx="1994348" cy="2896952"/>
          </a:xfrm>
          <a:prstGeom prst="rect">
            <a:avLst/>
          </a:prstGeom>
          <a:noFill/>
          <a:ln>
            <a:noFill/>
          </a:ln>
        </p:spPr>
      </p:pic>
      <p:pic>
        <p:nvPicPr>
          <p:cNvPr id="748" name="Google Shape;748;p78"/>
          <p:cNvPicPr preferRelativeResize="0"/>
          <p:nvPr/>
        </p:nvPicPr>
        <p:blipFill>
          <a:blip r:embed="rId4">
            <a:alphaModFix/>
          </a:blip>
          <a:stretch>
            <a:fillRect/>
          </a:stretch>
        </p:blipFill>
        <p:spPr>
          <a:xfrm flipH="1">
            <a:off x="4102751" y="2056581"/>
            <a:ext cx="238049" cy="238049"/>
          </a:xfrm>
          <a:prstGeom prst="rect">
            <a:avLst/>
          </a:prstGeom>
          <a:noFill/>
          <a:ln>
            <a:noFill/>
          </a:ln>
        </p:spPr>
      </p:pic>
      <p:pic>
        <p:nvPicPr>
          <p:cNvPr id="749" name="Google Shape;749;p78"/>
          <p:cNvPicPr preferRelativeResize="0"/>
          <p:nvPr/>
        </p:nvPicPr>
        <p:blipFill>
          <a:blip r:embed="rId4">
            <a:alphaModFix/>
          </a:blip>
          <a:stretch>
            <a:fillRect/>
          </a:stretch>
        </p:blipFill>
        <p:spPr>
          <a:xfrm flipH="1">
            <a:off x="4102751" y="2294631"/>
            <a:ext cx="238049" cy="238049"/>
          </a:xfrm>
          <a:prstGeom prst="rect">
            <a:avLst/>
          </a:prstGeom>
          <a:noFill/>
          <a:ln>
            <a:noFill/>
          </a:ln>
        </p:spPr>
      </p:pic>
      <p:pic>
        <p:nvPicPr>
          <p:cNvPr id="750" name="Google Shape;750;p78"/>
          <p:cNvPicPr preferRelativeResize="0"/>
          <p:nvPr/>
        </p:nvPicPr>
        <p:blipFill>
          <a:blip r:embed="rId4">
            <a:alphaModFix/>
          </a:blip>
          <a:stretch>
            <a:fillRect/>
          </a:stretch>
        </p:blipFill>
        <p:spPr>
          <a:xfrm flipH="1">
            <a:off x="4102751" y="2552219"/>
            <a:ext cx="238049" cy="238049"/>
          </a:xfrm>
          <a:prstGeom prst="rect">
            <a:avLst/>
          </a:prstGeom>
          <a:noFill/>
          <a:ln>
            <a:noFill/>
          </a:ln>
        </p:spPr>
      </p:pic>
      <p:pic>
        <p:nvPicPr>
          <p:cNvPr id="751" name="Google Shape;751;p78"/>
          <p:cNvPicPr preferRelativeResize="0"/>
          <p:nvPr/>
        </p:nvPicPr>
        <p:blipFill>
          <a:blip r:embed="rId4">
            <a:alphaModFix/>
          </a:blip>
          <a:stretch>
            <a:fillRect/>
          </a:stretch>
        </p:blipFill>
        <p:spPr>
          <a:xfrm flipH="1">
            <a:off x="4126726" y="2998781"/>
            <a:ext cx="238049" cy="2380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79"/>
          <p:cNvSpPr txBox="1"/>
          <p:nvPr/>
        </p:nvSpPr>
        <p:spPr>
          <a:xfrm>
            <a:off x="2321250" y="3609900"/>
            <a:ext cx="4964400" cy="431100"/>
          </a:xfrm>
          <a:prstGeom prst="rect">
            <a:avLst/>
          </a:prstGeom>
          <a:solidFill>
            <a:srgbClr val="FBDD4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600">
                <a:solidFill>
                  <a:srgbClr val="00966C"/>
                </a:solidFill>
                <a:latin typeface="Source Sans Pro"/>
                <a:ea typeface="Source Sans Pro"/>
                <a:cs typeface="Source Sans Pro"/>
                <a:sym typeface="Source Sans Pro"/>
              </a:rPr>
              <a:t>https://www.autodelen.net/nl/autodeeltest/</a:t>
            </a:r>
            <a:endParaRPr sz="1600">
              <a:solidFill>
                <a:srgbClr val="00966C"/>
              </a:solidFill>
              <a:latin typeface="Source Sans Pro"/>
              <a:ea typeface="Source Sans Pro"/>
              <a:cs typeface="Source Sans Pro"/>
              <a:sym typeface="Source Sans Pro"/>
            </a:endParaRPr>
          </a:p>
        </p:txBody>
      </p:sp>
      <p:pic>
        <p:nvPicPr>
          <p:cNvPr id="757" name="Google Shape;757;p79">
            <a:hlinkClick r:id="rId3"/>
          </p:cNvPr>
          <p:cNvPicPr preferRelativeResize="0"/>
          <p:nvPr/>
        </p:nvPicPr>
        <p:blipFill rotWithShape="1">
          <a:blip r:embed="rId4">
            <a:alphaModFix/>
          </a:blip>
          <a:srcRect b="23141" l="0" r="0" t="0"/>
          <a:stretch/>
        </p:blipFill>
        <p:spPr>
          <a:xfrm>
            <a:off x="2321250" y="411475"/>
            <a:ext cx="4964349" cy="3198425"/>
          </a:xfrm>
          <a:prstGeom prst="rect">
            <a:avLst/>
          </a:prstGeom>
          <a:noFill/>
          <a:ln>
            <a:noFill/>
          </a:ln>
        </p:spPr>
      </p:pic>
      <p:pic>
        <p:nvPicPr>
          <p:cNvPr id="758" name="Google Shape;758;p79"/>
          <p:cNvPicPr preferRelativeResize="0"/>
          <p:nvPr/>
        </p:nvPicPr>
        <p:blipFill>
          <a:blip r:embed="rId5">
            <a:alphaModFix/>
          </a:blip>
          <a:stretch>
            <a:fillRect/>
          </a:stretch>
        </p:blipFill>
        <p:spPr>
          <a:xfrm>
            <a:off x="86150" y="4141300"/>
            <a:ext cx="901600" cy="901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80"/>
          <p:cNvSpPr txBox="1"/>
          <p:nvPr/>
        </p:nvSpPr>
        <p:spPr>
          <a:xfrm>
            <a:off x="2289225" y="3609900"/>
            <a:ext cx="6200400" cy="431100"/>
          </a:xfrm>
          <a:prstGeom prst="rect">
            <a:avLst/>
          </a:prstGeom>
          <a:solidFill>
            <a:srgbClr val="FBDD4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600">
                <a:solidFill>
                  <a:srgbClr val="00966C"/>
                </a:solidFill>
                <a:latin typeface="Source Sans Pro"/>
                <a:ea typeface="Source Sans Pro"/>
                <a:cs typeface="Source Sans Pro"/>
                <a:sym typeface="Source Sans Pro"/>
              </a:rPr>
              <a:t>https://www.autodelen.net/aanbod/</a:t>
            </a:r>
            <a:endParaRPr sz="1600">
              <a:solidFill>
                <a:srgbClr val="00966C"/>
              </a:solidFill>
              <a:latin typeface="Source Sans Pro"/>
              <a:ea typeface="Source Sans Pro"/>
              <a:cs typeface="Source Sans Pro"/>
              <a:sym typeface="Source Sans Pro"/>
            </a:endParaRPr>
          </a:p>
        </p:txBody>
      </p:sp>
      <p:pic>
        <p:nvPicPr>
          <p:cNvPr id="764" name="Google Shape;764;p80"/>
          <p:cNvPicPr preferRelativeResize="0"/>
          <p:nvPr/>
        </p:nvPicPr>
        <p:blipFill>
          <a:blip r:embed="rId3">
            <a:alphaModFix/>
          </a:blip>
          <a:stretch>
            <a:fillRect/>
          </a:stretch>
        </p:blipFill>
        <p:spPr>
          <a:xfrm>
            <a:off x="2289225" y="564525"/>
            <a:ext cx="6200326" cy="3045374"/>
          </a:xfrm>
          <a:prstGeom prst="rect">
            <a:avLst/>
          </a:prstGeom>
          <a:noFill/>
          <a:ln>
            <a:noFill/>
          </a:ln>
        </p:spPr>
      </p:pic>
      <p:pic>
        <p:nvPicPr>
          <p:cNvPr id="765" name="Google Shape;765;p80"/>
          <p:cNvPicPr preferRelativeResize="0"/>
          <p:nvPr/>
        </p:nvPicPr>
        <p:blipFill>
          <a:blip r:embed="rId4">
            <a:alphaModFix/>
          </a:blip>
          <a:stretch>
            <a:fillRect/>
          </a:stretch>
        </p:blipFill>
        <p:spPr>
          <a:xfrm>
            <a:off x="102700" y="4136250"/>
            <a:ext cx="932626" cy="9326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81"/>
          <p:cNvSpPr txBox="1"/>
          <p:nvPr/>
        </p:nvSpPr>
        <p:spPr>
          <a:xfrm>
            <a:off x="2289225" y="3609900"/>
            <a:ext cx="5117400" cy="431100"/>
          </a:xfrm>
          <a:prstGeom prst="rect">
            <a:avLst/>
          </a:prstGeom>
          <a:solidFill>
            <a:srgbClr val="FBDD4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600">
                <a:solidFill>
                  <a:srgbClr val="00966C"/>
                </a:solidFill>
                <a:latin typeface="Source Sans Pro"/>
                <a:ea typeface="Source Sans Pro"/>
                <a:cs typeface="Source Sans Pro"/>
                <a:sym typeface="Source Sans Pro"/>
              </a:rPr>
              <a:t>http://www.savewithcarsharing.be</a:t>
            </a:r>
            <a:endParaRPr sz="1600">
              <a:solidFill>
                <a:srgbClr val="00966C"/>
              </a:solidFill>
              <a:latin typeface="Source Sans Pro"/>
              <a:ea typeface="Source Sans Pro"/>
              <a:cs typeface="Source Sans Pro"/>
              <a:sym typeface="Source Sans Pro"/>
            </a:endParaRPr>
          </a:p>
        </p:txBody>
      </p:sp>
      <p:pic>
        <p:nvPicPr>
          <p:cNvPr id="771" name="Google Shape;771;p81">
            <a:hlinkClick r:id="rId3"/>
          </p:cNvPr>
          <p:cNvPicPr preferRelativeResize="0"/>
          <p:nvPr>
            <p:ph idx="2" type="pic"/>
          </p:nvPr>
        </p:nvPicPr>
        <p:blipFill rotWithShape="1">
          <a:blip r:embed="rId4">
            <a:alphaModFix/>
          </a:blip>
          <a:srcRect b="14180" l="16376" r="22788" t="-14180"/>
          <a:stretch/>
        </p:blipFill>
        <p:spPr>
          <a:xfrm>
            <a:off x="2289225" y="54475"/>
            <a:ext cx="4412949" cy="3555425"/>
          </a:xfrm>
          <a:prstGeom prst="rect">
            <a:avLst/>
          </a:prstGeom>
          <a:noFill/>
          <a:ln>
            <a:noFill/>
          </a:ln>
        </p:spPr>
      </p:pic>
      <p:pic>
        <p:nvPicPr>
          <p:cNvPr id="772" name="Google Shape;772;p81"/>
          <p:cNvPicPr preferRelativeResize="0"/>
          <p:nvPr/>
        </p:nvPicPr>
        <p:blipFill>
          <a:blip r:embed="rId5">
            <a:alphaModFix/>
          </a:blip>
          <a:stretch>
            <a:fillRect/>
          </a:stretch>
        </p:blipFill>
        <p:spPr>
          <a:xfrm>
            <a:off x="102500" y="4164400"/>
            <a:ext cx="907975" cy="907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82"/>
          <p:cNvSpPr txBox="1"/>
          <p:nvPr/>
        </p:nvSpPr>
        <p:spPr>
          <a:xfrm>
            <a:off x="2289225" y="3609900"/>
            <a:ext cx="5461500" cy="431100"/>
          </a:xfrm>
          <a:prstGeom prst="rect">
            <a:avLst/>
          </a:prstGeom>
          <a:solidFill>
            <a:srgbClr val="FBDD4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600">
                <a:solidFill>
                  <a:srgbClr val="00966C"/>
                </a:solidFill>
                <a:latin typeface="Source Sans Pro"/>
                <a:ea typeface="Source Sans Pro"/>
                <a:cs typeface="Source Sans Pro"/>
                <a:sym typeface="Source Sans Pro"/>
              </a:rPr>
              <a:t>https://www.facebook.com/groups/wijautodelen</a:t>
            </a:r>
            <a:endParaRPr sz="1600">
              <a:solidFill>
                <a:srgbClr val="00966C"/>
              </a:solidFill>
              <a:latin typeface="Source Sans Pro"/>
              <a:ea typeface="Source Sans Pro"/>
              <a:cs typeface="Source Sans Pro"/>
              <a:sym typeface="Source Sans Pro"/>
            </a:endParaRPr>
          </a:p>
        </p:txBody>
      </p:sp>
      <p:pic>
        <p:nvPicPr>
          <p:cNvPr id="778" name="Google Shape;778;p82">
            <a:hlinkClick r:id="rId3"/>
          </p:cNvPr>
          <p:cNvPicPr preferRelativeResize="0"/>
          <p:nvPr/>
        </p:nvPicPr>
        <p:blipFill rotWithShape="1">
          <a:blip r:embed="rId4">
            <a:alphaModFix/>
          </a:blip>
          <a:srcRect b="30420" l="3109" r="5441" t="0"/>
          <a:stretch/>
        </p:blipFill>
        <p:spPr>
          <a:xfrm>
            <a:off x="2289225" y="726575"/>
            <a:ext cx="5461500" cy="2883324"/>
          </a:xfrm>
          <a:prstGeom prst="rect">
            <a:avLst/>
          </a:prstGeom>
          <a:noFill/>
          <a:ln>
            <a:noFill/>
          </a:ln>
        </p:spPr>
      </p:pic>
      <p:pic>
        <p:nvPicPr>
          <p:cNvPr id="779" name="Google Shape;779;p82"/>
          <p:cNvPicPr preferRelativeResize="0"/>
          <p:nvPr/>
        </p:nvPicPr>
        <p:blipFill>
          <a:blip r:embed="rId5">
            <a:alphaModFix/>
          </a:blip>
          <a:stretch>
            <a:fillRect/>
          </a:stretch>
        </p:blipFill>
        <p:spPr>
          <a:xfrm>
            <a:off x="77850" y="4127975"/>
            <a:ext cx="932626" cy="9326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83"/>
          <p:cNvPicPr preferRelativeResize="0"/>
          <p:nvPr/>
        </p:nvPicPr>
        <p:blipFill rotWithShape="1">
          <a:blip r:embed="rId3">
            <a:alphaModFix/>
          </a:blip>
          <a:srcRect b="0" l="0" r="51238" t="0"/>
          <a:stretch/>
        </p:blipFill>
        <p:spPr>
          <a:xfrm>
            <a:off x="2484388" y="1663950"/>
            <a:ext cx="3914449" cy="1139950"/>
          </a:xfrm>
          <a:prstGeom prst="rect">
            <a:avLst/>
          </a:prstGeom>
          <a:noFill/>
          <a:ln>
            <a:noFill/>
          </a:ln>
        </p:spPr>
      </p:pic>
      <p:pic>
        <p:nvPicPr>
          <p:cNvPr id="785" name="Google Shape;785;p83"/>
          <p:cNvPicPr preferRelativeResize="0"/>
          <p:nvPr/>
        </p:nvPicPr>
        <p:blipFill rotWithShape="1">
          <a:blip r:embed="rId3">
            <a:alphaModFix/>
          </a:blip>
          <a:srcRect b="0" l="49168" r="0" t="0"/>
          <a:stretch/>
        </p:blipFill>
        <p:spPr>
          <a:xfrm>
            <a:off x="2401318" y="2662250"/>
            <a:ext cx="4080576" cy="1139950"/>
          </a:xfrm>
          <a:prstGeom prst="rect">
            <a:avLst/>
          </a:prstGeom>
          <a:noFill/>
          <a:ln>
            <a:noFill/>
          </a:ln>
        </p:spPr>
      </p:pic>
      <p:sp>
        <p:nvSpPr>
          <p:cNvPr id="786" name="Google Shape;786;p83"/>
          <p:cNvSpPr txBox="1"/>
          <p:nvPr/>
        </p:nvSpPr>
        <p:spPr>
          <a:xfrm>
            <a:off x="2484400" y="3707975"/>
            <a:ext cx="5461500" cy="431100"/>
          </a:xfrm>
          <a:prstGeom prst="rect">
            <a:avLst/>
          </a:prstGeom>
          <a:solidFill>
            <a:srgbClr val="FBDD4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600">
                <a:solidFill>
                  <a:srgbClr val="00966C"/>
                </a:solidFill>
                <a:latin typeface="Source Sans Pro"/>
                <a:ea typeface="Source Sans Pro"/>
                <a:cs typeface="Source Sans Pro"/>
                <a:sym typeface="Source Sans Pro"/>
              </a:rPr>
              <a:t>https://www.autodelen.net/nl/kalender/</a:t>
            </a:r>
            <a:endParaRPr sz="1600">
              <a:solidFill>
                <a:srgbClr val="00966C"/>
              </a:solidFill>
              <a:latin typeface="Source Sans Pro"/>
              <a:ea typeface="Source Sans Pro"/>
              <a:cs typeface="Source Sans Pro"/>
              <a:sym typeface="Source Sans Pr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84"/>
          <p:cNvSpPr txBox="1"/>
          <p:nvPr>
            <p:ph idx="1" type="subTitle"/>
          </p:nvPr>
        </p:nvSpPr>
        <p:spPr>
          <a:xfrm>
            <a:off x="4701863" y="1034488"/>
            <a:ext cx="2745300" cy="2640900"/>
          </a:xfrm>
          <a:prstGeom prst="rect">
            <a:avLst/>
          </a:prstGeom>
        </p:spPr>
        <p:txBody>
          <a:bodyPr anchorCtr="0" anchor="t" bIns="34275" lIns="68575" spcFirstLastPara="1" rIns="68575" wrap="square" tIns="34275">
            <a:noAutofit/>
          </a:bodyPr>
          <a:lstStyle/>
          <a:p>
            <a:pPr indent="0" lvl="0" marL="0" rtl="0" algn="l">
              <a:spcBef>
                <a:spcPts val="1000"/>
              </a:spcBef>
              <a:spcAft>
                <a:spcPts val="0"/>
              </a:spcAft>
              <a:buNone/>
            </a:pPr>
            <a:r>
              <a:rPr lang="nl" sz="1500">
                <a:solidFill>
                  <a:srgbClr val="595959"/>
                </a:solidFill>
              </a:rPr>
              <a:t>Een brochure vol tips en tricks</a:t>
            </a:r>
            <a:endParaRPr sz="1500">
              <a:solidFill>
                <a:srgbClr val="595959"/>
              </a:solidFill>
            </a:endParaRPr>
          </a:p>
          <a:p>
            <a:pPr indent="-317500" lvl="0" marL="457200" rtl="0" algn="l">
              <a:spcBef>
                <a:spcPts val="1000"/>
              </a:spcBef>
              <a:spcAft>
                <a:spcPts val="0"/>
              </a:spcAft>
              <a:buClr>
                <a:srgbClr val="595959"/>
              </a:buClr>
              <a:buSzPts val="1400"/>
              <a:buChar char="-"/>
            </a:pPr>
            <a:r>
              <a:rPr lang="nl" sz="1400">
                <a:solidFill>
                  <a:srgbClr val="595959"/>
                </a:solidFill>
              </a:rPr>
              <a:t>Praat erover</a:t>
            </a:r>
            <a:endParaRPr sz="1400">
              <a:solidFill>
                <a:srgbClr val="595959"/>
              </a:solidFill>
            </a:endParaRPr>
          </a:p>
          <a:p>
            <a:pPr indent="-317500" lvl="0" marL="457200" rtl="0" algn="l">
              <a:spcBef>
                <a:spcPts val="0"/>
              </a:spcBef>
              <a:spcAft>
                <a:spcPts val="0"/>
              </a:spcAft>
              <a:buClr>
                <a:srgbClr val="595959"/>
              </a:buClr>
              <a:buSzPts val="1400"/>
              <a:buChar char="-"/>
            </a:pPr>
            <a:r>
              <a:rPr lang="nl" sz="1400">
                <a:solidFill>
                  <a:srgbClr val="595959"/>
                </a:solidFill>
              </a:rPr>
              <a:t>Zichtbaarheid op straat</a:t>
            </a:r>
            <a:endParaRPr sz="1400">
              <a:solidFill>
                <a:srgbClr val="595959"/>
              </a:solidFill>
            </a:endParaRPr>
          </a:p>
          <a:p>
            <a:pPr indent="-317500" lvl="0" marL="457200" rtl="0" algn="l">
              <a:spcBef>
                <a:spcPts val="0"/>
              </a:spcBef>
              <a:spcAft>
                <a:spcPts val="0"/>
              </a:spcAft>
              <a:buClr>
                <a:srgbClr val="595959"/>
              </a:buClr>
              <a:buSzPts val="1400"/>
              <a:buChar char="-"/>
            </a:pPr>
            <a:r>
              <a:rPr lang="nl" sz="1400">
                <a:solidFill>
                  <a:srgbClr val="595959"/>
                </a:solidFill>
              </a:rPr>
              <a:t>Sociale media</a:t>
            </a:r>
            <a:endParaRPr sz="1400">
              <a:solidFill>
                <a:srgbClr val="595959"/>
              </a:solidFill>
            </a:endParaRPr>
          </a:p>
          <a:p>
            <a:pPr indent="-317500" lvl="0" marL="457200" rtl="0" algn="l">
              <a:spcBef>
                <a:spcPts val="0"/>
              </a:spcBef>
              <a:spcAft>
                <a:spcPts val="0"/>
              </a:spcAft>
              <a:buClr>
                <a:srgbClr val="595959"/>
              </a:buClr>
              <a:buSzPts val="1400"/>
              <a:buChar char="-"/>
            </a:pPr>
            <a:r>
              <a:rPr lang="nl" sz="1400">
                <a:solidFill>
                  <a:srgbClr val="595959"/>
                </a:solidFill>
              </a:rPr>
              <a:t>Inspiratie voor info standen/ acties </a:t>
            </a:r>
            <a:endParaRPr sz="1400">
              <a:solidFill>
                <a:srgbClr val="595959"/>
              </a:solidFill>
            </a:endParaRPr>
          </a:p>
          <a:p>
            <a:pPr indent="0" lvl="0" marL="0" rtl="0" algn="l">
              <a:spcBef>
                <a:spcPts val="100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p:txBody>
      </p:sp>
      <p:pic>
        <p:nvPicPr>
          <p:cNvPr id="792" name="Google Shape;792;p84"/>
          <p:cNvPicPr preferRelativeResize="0"/>
          <p:nvPr/>
        </p:nvPicPr>
        <p:blipFill>
          <a:blip r:embed="rId3">
            <a:alphaModFix/>
          </a:blip>
          <a:stretch>
            <a:fillRect/>
          </a:stretch>
        </p:blipFill>
        <p:spPr>
          <a:xfrm>
            <a:off x="1562924" y="946675"/>
            <a:ext cx="2429675" cy="3457600"/>
          </a:xfrm>
          <a:prstGeom prst="rect">
            <a:avLst/>
          </a:prstGeom>
          <a:noFill/>
          <a:ln>
            <a:noFill/>
          </a:ln>
        </p:spPr>
      </p:pic>
      <p:pic>
        <p:nvPicPr>
          <p:cNvPr id="793" name="Google Shape;793;p84"/>
          <p:cNvPicPr preferRelativeResize="0"/>
          <p:nvPr/>
        </p:nvPicPr>
        <p:blipFill>
          <a:blip r:embed="rId4">
            <a:alphaModFix/>
          </a:blip>
          <a:stretch>
            <a:fillRect/>
          </a:stretch>
        </p:blipFill>
        <p:spPr>
          <a:xfrm flipH="1">
            <a:off x="4463826" y="1089181"/>
            <a:ext cx="238049" cy="238049"/>
          </a:xfrm>
          <a:prstGeom prst="rect">
            <a:avLst/>
          </a:prstGeom>
          <a:noFill/>
          <a:ln>
            <a:noFill/>
          </a:ln>
        </p:spPr>
      </p:pic>
      <p:sp>
        <p:nvSpPr>
          <p:cNvPr id="794" name="Google Shape;794;p84"/>
          <p:cNvSpPr txBox="1"/>
          <p:nvPr/>
        </p:nvSpPr>
        <p:spPr>
          <a:xfrm>
            <a:off x="992600" y="248475"/>
            <a:ext cx="6076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2500">
                <a:solidFill>
                  <a:srgbClr val="0097A9"/>
                </a:solidFill>
                <a:latin typeface="Source Sans Pro"/>
                <a:ea typeface="Source Sans Pro"/>
                <a:cs typeface="Source Sans Pro"/>
                <a:sym typeface="Source Sans Pro"/>
              </a:rPr>
              <a:t>Zelf overtuigd? Inspireer anderen!</a:t>
            </a:r>
            <a:endParaRPr sz="2500">
              <a:solidFill>
                <a:srgbClr val="0097A9"/>
              </a:solidFill>
              <a:latin typeface="Source Sans Pro"/>
              <a:ea typeface="Source Sans Pro"/>
              <a:cs typeface="Source Sans Pro"/>
              <a:sym typeface="Source Sans Pr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85"/>
          <p:cNvSpPr txBox="1"/>
          <p:nvPr>
            <p:ph idx="1" type="subTitle"/>
          </p:nvPr>
        </p:nvSpPr>
        <p:spPr>
          <a:xfrm>
            <a:off x="4701880" y="1034500"/>
            <a:ext cx="3753600" cy="2640900"/>
          </a:xfrm>
          <a:prstGeom prst="rect">
            <a:avLst/>
          </a:prstGeom>
        </p:spPr>
        <p:txBody>
          <a:bodyPr anchorCtr="0" anchor="t" bIns="34275" lIns="68575" spcFirstLastPara="1" rIns="68575" wrap="square" tIns="34275">
            <a:noAutofit/>
          </a:bodyPr>
          <a:lstStyle/>
          <a:p>
            <a:pPr indent="0" lvl="0" marL="0" rtl="0" algn="l">
              <a:spcBef>
                <a:spcPts val="1000"/>
              </a:spcBef>
              <a:spcAft>
                <a:spcPts val="0"/>
              </a:spcAft>
              <a:buNone/>
            </a:pPr>
            <a:r>
              <a:rPr lang="nl" sz="1500">
                <a:solidFill>
                  <a:srgbClr val="595959"/>
                </a:solidFill>
                <a:latin typeface="Arial"/>
                <a:ea typeface="Arial"/>
                <a:cs typeface="Arial"/>
                <a:sym typeface="Arial"/>
              </a:rPr>
              <a:t>Via infosessies of infostanden</a:t>
            </a:r>
            <a:endParaRPr sz="1500">
              <a:solidFill>
                <a:srgbClr val="595959"/>
              </a:solidFill>
              <a:latin typeface="Arial"/>
              <a:ea typeface="Arial"/>
              <a:cs typeface="Arial"/>
              <a:sym typeface="Arial"/>
            </a:endParaRPr>
          </a:p>
          <a:p>
            <a:pPr indent="0" lvl="0" marL="0" rtl="0" algn="l">
              <a:spcBef>
                <a:spcPts val="1000"/>
              </a:spcBef>
              <a:spcAft>
                <a:spcPts val="0"/>
              </a:spcAft>
              <a:buNone/>
            </a:pPr>
            <a:r>
              <a:rPr lang="nl" sz="1500">
                <a:solidFill>
                  <a:srgbClr val="595959"/>
                </a:solidFill>
                <a:latin typeface="Arial"/>
                <a:ea typeface="Arial"/>
                <a:cs typeface="Arial"/>
                <a:sym typeface="Arial"/>
              </a:rPr>
              <a:t>Als buddy voor nieuwe gebruikers </a:t>
            </a:r>
            <a:endParaRPr sz="1500">
              <a:solidFill>
                <a:srgbClr val="595959"/>
              </a:solidFill>
              <a:latin typeface="Arial"/>
              <a:ea typeface="Arial"/>
              <a:cs typeface="Arial"/>
              <a:sym typeface="Arial"/>
            </a:endParaRPr>
          </a:p>
          <a:p>
            <a:pPr indent="0" lvl="0" marL="0" rtl="0" algn="l">
              <a:spcBef>
                <a:spcPts val="1000"/>
              </a:spcBef>
              <a:spcAft>
                <a:spcPts val="0"/>
              </a:spcAft>
              <a:buNone/>
            </a:pPr>
            <a:r>
              <a:rPr lang="nl" sz="1500">
                <a:solidFill>
                  <a:srgbClr val="595959"/>
                </a:solidFill>
                <a:latin typeface="Arial"/>
                <a:ea typeface="Arial"/>
                <a:cs typeface="Arial"/>
                <a:sym typeface="Arial"/>
              </a:rPr>
              <a:t>Ervaringen</a:t>
            </a:r>
            <a:r>
              <a:rPr lang="nl" sz="1500">
                <a:solidFill>
                  <a:srgbClr val="595959"/>
                </a:solidFill>
                <a:latin typeface="Arial"/>
                <a:ea typeface="Arial"/>
                <a:cs typeface="Arial"/>
                <a:sym typeface="Arial"/>
              </a:rPr>
              <a:t> te delen : blogbericht, sociale media,.... </a:t>
            </a:r>
            <a:endParaRPr sz="1500">
              <a:solidFill>
                <a:srgbClr val="595959"/>
              </a:solidFill>
              <a:latin typeface="Arial"/>
              <a:ea typeface="Arial"/>
              <a:cs typeface="Arial"/>
              <a:sym typeface="Arial"/>
            </a:endParaRPr>
          </a:p>
          <a:p>
            <a:pPr indent="0" lvl="0" marL="0" rtl="0" algn="l">
              <a:spcBef>
                <a:spcPts val="1000"/>
              </a:spcBef>
              <a:spcAft>
                <a:spcPts val="0"/>
              </a:spcAft>
              <a:buNone/>
            </a:pPr>
            <a:r>
              <a:rPr lang="nl" sz="1500" u="sng">
                <a:solidFill>
                  <a:schemeClr val="hlink"/>
                </a:solidFill>
                <a:latin typeface="Arial"/>
                <a:ea typeface="Arial"/>
                <a:cs typeface="Arial"/>
                <a:sym typeface="Arial"/>
                <a:hlinkClick r:id="rId3"/>
              </a:rPr>
              <a:t>Abonneer je op onze nieuwsbrief om up to date te blijven.</a:t>
            </a:r>
            <a:endParaRPr sz="1500">
              <a:solidFill>
                <a:srgbClr val="595959"/>
              </a:solidFill>
              <a:latin typeface="Arial"/>
              <a:ea typeface="Arial"/>
              <a:cs typeface="Arial"/>
              <a:sym typeface="Arial"/>
            </a:endParaRPr>
          </a:p>
        </p:txBody>
      </p:sp>
      <p:pic>
        <p:nvPicPr>
          <p:cNvPr id="800" name="Google Shape;800;p85"/>
          <p:cNvPicPr preferRelativeResize="0"/>
          <p:nvPr/>
        </p:nvPicPr>
        <p:blipFill>
          <a:blip r:embed="rId4">
            <a:alphaModFix/>
          </a:blip>
          <a:stretch>
            <a:fillRect/>
          </a:stretch>
        </p:blipFill>
        <p:spPr>
          <a:xfrm flipH="1">
            <a:off x="4452976" y="1065656"/>
            <a:ext cx="238049" cy="238049"/>
          </a:xfrm>
          <a:prstGeom prst="rect">
            <a:avLst/>
          </a:prstGeom>
          <a:noFill/>
          <a:ln>
            <a:noFill/>
          </a:ln>
        </p:spPr>
      </p:pic>
      <p:sp>
        <p:nvSpPr>
          <p:cNvPr id="801" name="Google Shape;801;p85"/>
          <p:cNvSpPr txBox="1"/>
          <p:nvPr/>
        </p:nvSpPr>
        <p:spPr>
          <a:xfrm>
            <a:off x="800900" y="284400"/>
            <a:ext cx="7506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2500">
                <a:solidFill>
                  <a:srgbClr val="0097A9"/>
                </a:solidFill>
                <a:latin typeface="Source Sans Pro"/>
                <a:ea typeface="Source Sans Pro"/>
                <a:cs typeface="Source Sans Pro"/>
                <a:sym typeface="Source Sans Pro"/>
              </a:rPr>
              <a:t>Zelf overtuigd? Inspireer anderen als ambassadeur !</a:t>
            </a:r>
            <a:endParaRPr sz="2500">
              <a:solidFill>
                <a:srgbClr val="0097A9"/>
              </a:solidFill>
              <a:latin typeface="Source Sans Pro"/>
              <a:ea typeface="Source Sans Pro"/>
              <a:cs typeface="Source Sans Pro"/>
              <a:sym typeface="Source Sans Pro"/>
            </a:endParaRPr>
          </a:p>
        </p:txBody>
      </p:sp>
      <p:pic>
        <p:nvPicPr>
          <p:cNvPr id="802" name="Google Shape;802;p85"/>
          <p:cNvPicPr preferRelativeResize="0"/>
          <p:nvPr/>
        </p:nvPicPr>
        <p:blipFill>
          <a:blip r:embed="rId4">
            <a:alphaModFix/>
          </a:blip>
          <a:stretch>
            <a:fillRect/>
          </a:stretch>
        </p:blipFill>
        <p:spPr>
          <a:xfrm flipH="1">
            <a:off x="4463826" y="1381106"/>
            <a:ext cx="238049" cy="238049"/>
          </a:xfrm>
          <a:prstGeom prst="rect">
            <a:avLst/>
          </a:prstGeom>
          <a:noFill/>
          <a:ln>
            <a:noFill/>
          </a:ln>
        </p:spPr>
      </p:pic>
      <p:pic>
        <p:nvPicPr>
          <p:cNvPr id="803" name="Google Shape;803;p85"/>
          <p:cNvPicPr preferRelativeResize="0"/>
          <p:nvPr/>
        </p:nvPicPr>
        <p:blipFill>
          <a:blip r:embed="rId4">
            <a:alphaModFix/>
          </a:blip>
          <a:stretch>
            <a:fillRect/>
          </a:stretch>
        </p:blipFill>
        <p:spPr>
          <a:xfrm flipH="1">
            <a:off x="4463826" y="1737381"/>
            <a:ext cx="238049" cy="238049"/>
          </a:xfrm>
          <a:prstGeom prst="rect">
            <a:avLst/>
          </a:prstGeom>
          <a:noFill/>
          <a:ln>
            <a:noFill/>
          </a:ln>
        </p:spPr>
      </p:pic>
      <p:pic>
        <p:nvPicPr>
          <p:cNvPr id="804" name="Google Shape;804;p85"/>
          <p:cNvPicPr preferRelativeResize="0"/>
          <p:nvPr/>
        </p:nvPicPr>
        <p:blipFill rotWithShape="1">
          <a:blip r:embed="rId5">
            <a:alphaModFix/>
          </a:blip>
          <a:srcRect b="0" l="5320" r="0" t="0"/>
          <a:stretch/>
        </p:blipFill>
        <p:spPr>
          <a:xfrm>
            <a:off x="2039225" y="931575"/>
            <a:ext cx="1866199" cy="1315700"/>
          </a:xfrm>
          <a:prstGeom prst="rect">
            <a:avLst/>
          </a:prstGeom>
          <a:noFill/>
          <a:ln>
            <a:noFill/>
          </a:ln>
        </p:spPr>
      </p:pic>
      <p:pic>
        <p:nvPicPr>
          <p:cNvPr id="805" name="Google Shape;805;p85"/>
          <p:cNvPicPr preferRelativeResize="0"/>
          <p:nvPr/>
        </p:nvPicPr>
        <p:blipFill>
          <a:blip r:embed="rId6">
            <a:alphaModFix/>
          </a:blip>
          <a:stretch>
            <a:fillRect/>
          </a:stretch>
        </p:blipFill>
        <p:spPr>
          <a:xfrm>
            <a:off x="2039225" y="3154375"/>
            <a:ext cx="1866199" cy="1244125"/>
          </a:xfrm>
          <a:prstGeom prst="rect">
            <a:avLst/>
          </a:prstGeom>
          <a:noFill/>
          <a:ln>
            <a:noFill/>
          </a:ln>
        </p:spPr>
      </p:pic>
      <p:pic>
        <p:nvPicPr>
          <p:cNvPr id="806" name="Google Shape;806;p85"/>
          <p:cNvPicPr preferRelativeResize="0"/>
          <p:nvPr/>
        </p:nvPicPr>
        <p:blipFill rotWithShape="1">
          <a:blip r:embed="rId7">
            <a:alphaModFix/>
          </a:blip>
          <a:srcRect b="6736" l="27408" r="6194" t="21901"/>
          <a:stretch/>
        </p:blipFill>
        <p:spPr>
          <a:xfrm>
            <a:off x="71250" y="1935543"/>
            <a:ext cx="1866199" cy="1504381"/>
          </a:xfrm>
          <a:prstGeom prst="rect">
            <a:avLst/>
          </a:prstGeom>
          <a:noFill/>
          <a:ln>
            <a:noFill/>
          </a:ln>
        </p:spPr>
      </p:pic>
      <p:pic>
        <p:nvPicPr>
          <p:cNvPr id="807" name="Google Shape;807;p85"/>
          <p:cNvPicPr preferRelativeResize="0"/>
          <p:nvPr/>
        </p:nvPicPr>
        <p:blipFill>
          <a:blip r:embed="rId4">
            <a:alphaModFix/>
          </a:blip>
          <a:stretch>
            <a:fillRect/>
          </a:stretch>
        </p:blipFill>
        <p:spPr>
          <a:xfrm flipH="1">
            <a:off x="4463826" y="2247281"/>
            <a:ext cx="238049" cy="238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1"/>
          <p:cNvSpPr txBox="1"/>
          <p:nvPr>
            <p:ph type="title"/>
          </p:nvPr>
        </p:nvSpPr>
        <p:spPr>
          <a:xfrm>
            <a:off x="-216787" y="360538"/>
            <a:ext cx="3255600" cy="408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None/>
            </a:pPr>
            <a:r>
              <a:rPr b="0" lang="nl" sz="2500"/>
              <a:t>Autodelen is… </a:t>
            </a:r>
            <a:endParaRPr b="0" sz="2500"/>
          </a:p>
        </p:txBody>
      </p:sp>
      <p:sp>
        <p:nvSpPr>
          <p:cNvPr id="311" name="Google Shape;311;p41"/>
          <p:cNvSpPr txBox="1"/>
          <p:nvPr>
            <p:ph idx="1" type="body"/>
          </p:nvPr>
        </p:nvSpPr>
        <p:spPr>
          <a:xfrm>
            <a:off x="4684950" y="1819775"/>
            <a:ext cx="3962700" cy="19029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nl"/>
              <a:t>Wanneer mijn buurman klaar is, neem ik de auto om te winkelen. Daarna gebruikt iemand anders hem om familie te bezoeken.</a:t>
            </a:r>
            <a:endParaRPr/>
          </a:p>
        </p:txBody>
      </p:sp>
      <p:sp>
        <p:nvSpPr>
          <p:cNvPr id="312" name="Google Shape;312;p41"/>
          <p:cNvSpPr txBox="1"/>
          <p:nvPr>
            <p:ph idx="3" type="body"/>
          </p:nvPr>
        </p:nvSpPr>
        <p:spPr>
          <a:xfrm>
            <a:off x="570775" y="1819775"/>
            <a:ext cx="3476700" cy="1902900"/>
          </a:xfrm>
          <a:prstGeom prst="rect">
            <a:avLst/>
          </a:prstGeom>
        </p:spPr>
        <p:txBody>
          <a:bodyPr anchorCtr="0" anchor="t" bIns="34275" lIns="68575" spcFirstLastPara="1" rIns="68575" wrap="square" tIns="34275">
            <a:noAutofit/>
          </a:bodyPr>
          <a:lstStyle/>
          <a:p>
            <a:pPr indent="0" lvl="0" marL="0" rtl="0" algn="r">
              <a:spcBef>
                <a:spcPts val="0"/>
              </a:spcBef>
              <a:spcAft>
                <a:spcPts val="0"/>
              </a:spcAft>
              <a:buNone/>
            </a:pPr>
            <a:r>
              <a:rPr lang="nl"/>
              <a:t>Wanneer ik naar het werk ga, rijdt mijn collega met me mee.</a:t>
            </a:r>
            <a:endParaRPr/>
          </a:p>
          <a:p>
            <a:pPr indent="0" lvl="0" marL="0" rtl="0" algn="r">
              <a:spcBef>
                <a:spcPts val="0"/>
              </a:spcBef>
              <a:spcAft>
                <a:spcPts val="0"/>
              </a:spcAft>
              <a:buNone/>
            </a:pPr>
            <a:r>
              <a:t/>
            </a:r>
            <a:endParaRPr/>
          </a:p>
        </p:txBody>
      </p:sp>
      <p:sp>
        <p:nvSpPr>
          <p:cNvPr id="313" name="Google Shape;313;p41"/>
          <p:cNvSpPr/>
          <p:nvPr/>
        </p:nvSpPr>
        <p:spPr>
          <a:xfrm>
            <a:off x="1801375" y="3431225"/>
            <a:ext cx="1121700" cy="1121700"/>
          </a:xfrm>
          <a:prstGeom prst="mathMultiply">
            <a:avLst>
              <a:gd fmla="val 23520" name="adj1"/>
            </a:avLst>
          </a:prstGeom>
          <a:solidFill>
            <a:srgbClr val="0096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4" name="Google Shape;314;p41"/>
          <p:cNvGrpSpPr/>
          <p:nvPr/>
        </p:nvGrpSpPr>
        <p:grpSpPr>
          <a:xfrm>
            <a:off x="5863062" y="3594729"/>
            <a:ext cx="977523" cy="794700"/>
            <a:chOff x="5687049" y="3395629"/>
            <a:chExt cx="977523" cy="794700"/>
          </a:xfrm>
        </p:grpSpPr>
        <p:sp>
          <p:nvSpPr>
            <p:cNvPr id="315" name="Google Shape;315;p41"/>
            <p:cNvSpPr/>
            <p:nvPr/>
          </p:nvSpPr>
          <p:spPr>
            <a:xfrm rot="-2929693">
              <a:off x="5856767" y="3644540"/>
              <a:ext cx="228765" cy="554499"/>
            </a:xfrm>
            <a:prstGeom prst="rect">
              <a:avLst/>
            </a:prstGeom>
            <a:solidFill>
              <a:srgbClr val="0096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1"/>
            <p:cNvSpPr/>
            <p:nvPr/>
          </p:nvSpPr>
          <p:spPr>
            <a:xfrm flipH="1" rot="2447819">
              <a:off x="6185294" y="3366822"/>
              <a:ext cx="228657" cy="852314"/>
            </a:xfrm>
            <a:prstGeom prst="rect">
              <a:avLst/>
            </a:prstGeom>
            <a:solidFill>
              <a:srgbClr val="0096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86"/>
          <p:cNvSpPr txBox="1"/>
          <p:nvPr>
            <p:ph idx="1" type="subTitle"/>
          </p:nvPr>
        </p:nvSpPr>
        <p:spPr>
          <a:xfrm>
            <a:off x="4682725" y="1532325"/>
            <a:ext cx="3321900" cy="1006800"/>
          </a:xfrm>
          <a:prstGeom prst="rect">
            <a:avLst/>
          </a:prstGeom>
        </p:spPr>
        <p:txBody>
          <a:bodyPr anchorCtr="0" anchor="t" bIns="34275" lIns="68575" spcFirstLastPara="1" rIns="68575" wrap="square" tIns="34275">
            <a:noAutofit/>
          </a:bodyPr>
          <a:lstStyle/>
          <a:p>
            <a:pPr indent="0" lvl="0" marL="0" rtl="0" algn="r">
              <a:spcBef>
                <a:spcPts val="0"/>
              </a:spcBef>
              <a:spcAft>
                <a:spcPts val="0"/>
              </a:spcAft>
              <a:buNone/>
            </a:pPr>
            <a:r>
              <a:rPr lang="nl"/>
              <a:t>Zijn er nog vragen?</a:t>
            </a:r>
            <a:endParaRPr/>
          </a:p>
          <a:p>
            <a:pPr indent="0" lvl="0" marL="0" rtl="0" algn="r">
              <a:spcBef>
                <a:spcPts val="0"/>
              </a:spcBef>
              <a:spcAft>
                <a:spcPts val="0"/>
              </a:spcAft>
              <a:buNone/>
            </a:pPr>
            <a:r>
              <a:t/>
            </a:r>
            <a:endParaRPr/>
          </a:p>
          <a:p>
            <a:pPr indent="0" lvl="0" marL="0" rtl="0" algn="r">
              <a:spcBef>
                <a:spcPts val="0"/>
              </a:spcBef>
              <a:spcAft>
                <a:spcPts val="0"/>
              </a:spcAft>
              <a:buNone/>
            </a:pPr>
            <a:r>
              <a:rPr lang="nl"/>
              <a:t>Schrijf je in op onze </a:t>
            </a:r>
            <a:r>
              <a:rPr lang="nl" u="sng">
                <a:solidFill>
                  <a:schemeClr val="hlink"/>
                </a:solidFill>
                <a:hlinkClick r:id="rId3"/>
              </a:rPr>
              <a:t>nieuwsbrief </a:t>
            </a:r>
            <a:endParaRPr/>
          </a:p>
          <a:p>
            <a:pPr indent="0" lvl="0" marL="0" rtl="0" algn="r">
              <a:spcBef>
                <a:spcPts val="0"/>
              </a:spcBef>
              <a:spcAft>
                <a:spcPts val="0"/>
              </a:spcAft>
              <a:buClr>
                <a:schemeClr val="dk1"/>
              </a:buClr>
              <a:buSzPts val="1100"/>
              <a:buFont typeface="Arial"/>
              <a:buNone/>
            </a:pPr>
            <a:r>
              <a:rPr lang="nl"/>
              <a:t>of volg ons op sociale media.</a:t>
            </a:r>
            <a:endParaRPr/>
          </a:p>
          <a:p>
            <a:pPr indent="0" lvl="0" marL="0" rtl="0" algn="r">
              <a:spcBef>
                <a:spcPts val="0"/>
              </a:spcBef>
              <a:spcAft>
                <a:spcPts val="0"/>
              </a:spcAft>
              <a:buNone/>
            </a:pPr>
            <a:r>
              <a:t/>
            </a:r>
            <a:endParaRPr/>
          </a:p>
        </p:txBody>
      </p:sp>
      <p:pic>
        <p:nvPicPr>
          <p:cNvPr id="813" name="Google Shape;813;p86">
            <a:hlinkClick r:id="rId4"/>
          </p:cNvPr>
          <p:cNvPicPr preferRelativeResize="0"/>
          <p:nvPr/>
        </p:nvPicPr>
        <p:blipFill>
          <a:blip r:embed="rId5">
            <a:alphaModFix/>
          </a:blip>
          <a:stretch>
            <a:fillRect/>
          </a:stretch>
        </p:blipFill>
        <p:spPr>
          <a:xfrm>
            <a:off x="7483125" y="2647953"/>
            <a:ext cx="436951" cy="436951"/>
          </a:xfrm>
          <a:prstGeom prst="rect">
            <a:avLst/>
          </a:prstGeom>
          <a:noFill/>
          <a:ln>
            <a:noFill/>
          </a:ln>
        </p:spPr>
      </p:pic>
      <p:pic>
        <p:nvPicPr>
          <p:cNvPr id="814" name="Google Shape;814;p86">
            <a:hlinkClick r:id="rId6"/>
          </p:cNvPr>
          <p:cNvPicPr preferRelativeResize="0"/>
          <p:nvPr/>
        </p:nvPicPr>
        <p:blipFill>
          <a:blip r:embed="rId7">
            <a:alphaModFix/>
          </a:blip>
          <a:stretch>
            <a:fillRect/>
          </a:stretch>
        </p:blipFill>
        <p:spPr>
          <a:xfrm>
            <a:off x="7024725" y="2674138"/>
            <a:ext cx="384576" cy="384576"/>
          </a:xfrm>
          <a:prstGeom prst="rect">
            <a:avLst/>
          </a:prstGeom>
          <a:noFill/>
          <a:ln>
            <a:noFill/>
          </a:ln>
        </p:spPr>
      </p:pic>
      <p:pic>
        <p:nvPicPr>
          <p:cNvPr id="815" name="Google Shape;815;p86">
            <a:hlinkClick r:id="rId8"/>
          </p:cNvPr>
          <p:cNvPicPr preferRelativeResize="0"/>
          <p:nvPr/>
        </p:nvPicPr>
        <p:blipFill>
          <a:blip r:embed="rId9">
            <a:alphaModFix/>
          </a:blip>
          <a:stretch>
            <a:fillRect/>
          </a:stretch>
        </p:blipFill>
        <p:spPr>
          <a:xfrm>
            <a:off x="6513950" y="2647963"/>
            <a:ext cx="436950" cy="436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2"/>
          <p:cNvPicPr preferRelativeResize="0"/>
          <p:nvPr/>
        </p:nvPicPr>
        <p:blipFill rotWithShape="1">
          <a:blip r:embed="rId3">
            <a:alphaModFix/>
          </a:blip>
          <a:srcRect b="0" l="0" r="0" t="0"/>
          <a:stretch/>
        </p:blipFill>
        <p:spPr>
          <a:xfrm>
            <a:off x="1681378" y="681677"/>
            <a:ext cx="6267350" cy="3995500"/>
          </a:xfrm>
          <a:prstGeom prst="rect">
            <a:avLst/>
          </a:prstGeom>
          <a:noFill/>
          <a:ln>
            <a:noFill/>
          </a:ln>
        </p:spPr>
      </p:pic>
      <p:sp>
        <p:nvSpPr>
          <p:cNvPr id="322" name="Google Shape;322;p42"/>
          <p:cNvSpPr txBox="1"/>
          <p:nvPr/>
        </p:nvSpPr>
        <p:spPr>
          <a:xfrm>
            <a:off x="842050" y="4055875"/>
            <a:ext cx="7366200" cy="7665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nl" sz="2100">
                <a:solidFill>
                  <a:srgbClr val="0097A9"/>
                </a:solidFill>
                <a:latin typeface="Source Sans Pro"/>
                <a:ea typeface="Source Sans Pro"/>
                <a:cs typeface="Source Sans Pro"/>
                <a:sym typeface="Source Sans Pro"/>
              </a:rPr>
              <a:t>beurtelings gebruik van </a:t>
            </a:r>
            <a:r>
              <a:rPr lang="nl" sz="2100">
                <a:solidFill>
                  <a:srgbClr val="00966C"/>
                </a:solidFill>
                <a:latin typeface="Source Sans Pro"/>
                <a:ea typeface="Source Sans Pro"/>
                <a:cs typeface="Source Sans Pro"/>
                <a:sym typeface="Source Sans Pro"/>
              </a:rPr>
              <a:t>één wagen </a:t>
            </a:r>
            <a:r>
              <a:rPr lang="nl" sz="2100">
                <a:solidFill>
                  <a:srgbClr val="0097A9"/>
                </a:solidFill>
                <a:latin typeface="Source Sans Pro"/>
                <a:ea typeface="Source Sans Pro"/>
                <a:cs typeface="Source Sans Pro"/>
                <a:sym typeface="Source Sans Pro"/>
              </a:rPr>
              <a:t>door </a:t>
            </a:r>
            <a:r>
              <a:rPr lang="nl" sz="2100">
                <a:solidFill>
                  <a:srgbClr val="00966C"/>
                </a:solidFill>
                <a:latin typeface="Source Sans Pro"/>
                <a:ea typeface="Source Sans Pro"/>
                <a:cs typeface="Source Sans Pro"/>
                <a:sym typeface="Source Sans Pro"/>
              </a:rPr>
              <a:t>verschillende </a:t>
            </a:r>
            <a:r>
              <a:rPr lang="nl" sz="2100">
                <a:solidFill>
                  <a:srgbClr val="0097A9"/>
                </a:solidFill>
                <a:latin typeface="Source Sans Pro"/>
                <a:ea typeface="Source Sans Pro"/>
                <a:cs typeface="Source Sans Pro"/>
                <a:sym typeface="Source Sans Pro"/>
              </a:rPr>
              <a:t>personen op </a:t>
            </a:r>
            <a:r>
              <a:rPr lang="nl" sz="2100">
                <a:solidFill>
                  <a:srgbClr val="00966C"/>
                </a:solidFill>
                <a:latin typeface="Source Sans Pro"/>
                <a:ea typeface="Source Sans Pro"/>
                <a:cs typeface="Source Sans Pro"/>
                <a:sym typeface="Source Sans Pro"/>
              </a:rPr>
              <a:t>verschillende </a:t>
            </a:r>
            <a:r>
              <a:rPr lang="nl" sz="2100">
                <a:solidFill>
                  <a:srgbClr val="0097A9"/>
                </a:solidFill>
                <a:latin typeface="Source Sans Pro"/>
                <a:ea typeface="Source Sans Pro"/>
                <a:cs typeface="Source Sans Pro"/>
                <a:sym typeface="Source Sans Pro"/>
              </a:rPr>
              <a:t>momenten</a:t>
            </a:r>
            <a:endParaRPr b="1" sz="200">
              <a:solidFill>
                <a:schemeClr val="dk1"/>
              </a:solidFill>
            </a:endParaRPr>
          </a:p>
        </p:txBody>
      </p:sp>
      <p:sp>
        <p:nvSpPr>
          <p:cNvPr id="323" name="Google Shape;323;p42"/>
          <p:cNvSpPr txBox="1"/>
          <p:nvPr/>
        </p:nvSpPr>
        <p:spPr>
          <a:xfrm>
            <a:off x="967125" y="280525"/>
            <a:ext cx="30000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2500">
                <a:solidFill>
                  <a:srgbClr val="0097A9"/>
                </a:solidFill>
                <a:latin typeface="Source Sans Pro"/>
                <a:ea typeface="Source Sans Pro"/>
                <a:cs typeface="Source Sans Pro"/>
                <a:sym typeface="Source Sans Pro"/>
              </a:rPr>
              <a:t>Autodelen is… </a:t>
            </a:r>
            <a:endParaRPr sz="2500">
              <a:solidFill>
                <a:srgbClr val="0097A9"/>
              </a:solidFill>
              <a:latin typeface="Source Sans Pro"/>
              <a:ea typeface="Source Sans Pro"/>
              <a:cs typeface="Source Sans Pro"/>
              <a:sym typeface="Source Sans Pro"/>
            </a:endParaRPr>
          </a:p>
          <a:p>
            <a:pPr indent="0" lvl="0" marL="0" rtl="0" algn="r">
              <a:lnSpc>
                <a:spcPct val="90000"/>
              </a:lnSpc>
              <a:spcBef>
                <a:spcPts val="0"/>
              </a:spcBef>
              <a:spcAft>
                <a:spcPts val="0"/>
              </a:spcAft>
              <a:buNone/>
            </a:pPr>
            <a:r>
              <a:t/>
            </a:r>
            <a:endParaRPr sz="2500">
              <a:solidFill>
                <a:srgbClr val="0097A9"/>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3"/>
          <p:cNvSpPr/>
          <p:nvPr/>
        </p:nvSpPr>
        <p:spPr>
          <a:xfrm>
            <a:off x="6422898" y="1365137"/>
            <a:ext cx="1559700" cy="1514700"/>
          </a:xfrm>
          <a:prstGeom prst="ellipse">
            <a:avLst/>
          </a:prstGeom>
          <a:noFill/>
          <a:ln cap="flat" cmpd="sng" w="19050">
            <a:solidFill>
              <a:srgbClr val="01455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329" name="Google Shape;329;p43"/>
          <p:cNvSpPr/>
          <p:nvPr/>
        </p:nvSpPr>
        <p:spPr>
          <a:xfrm>
            <a:off x="2385704" y="1316928"/>
            <a:ext cx="1559700" cy="1514700"/>
          </a:xfrm>
          <a:prstGeom prst="ellipse">
            <a:avLst/>
          </a:prstGeom>
          <a:noFill/>
          <a:ln cap="flat" cmpd="sng" w="19050">
            <a:solidFill>
              <a:srgbClr val="0097A9"/>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30" name="Google Shape;330;p43"/>
          <p:cNvPicPr preferRelativeResize="0"/>
          <p:nvPr/>
        </p:nvPicPr>
        <p:blipFill rotWithShape="1">
          <a:blip r:embed="rId3">
            <a:alphaModFix/>
          </a:blip>
          <a:srcRect b="2351" l="2055" r="1911" t="1660"/>
          <a:stretch/>
        </p:blipFill>
        <p:spPr>
          <a:xfrm>
            <a:off x="989800" y="2112633"/>
            <a:ext cx="1842000" cy="1876200"/>
          </a:xfrm>
          <a:prstGeom prst="ellipse">
            <a:avLst/>
          </a:prstGeom>
          <a:noFill/>
          <a:ln>
            <a:noFill/>
          </a:ln>
        </p:spPr>
      </p:pic>
      <p:pic>
        <p:nvPicPr>
          <p:cNvPr id="331" name="Google Shape;331;p43"/>
          <p:cNvPicPr preferRelativeResize="0"/>
          <p:nvPr/>
        </p:nvPicPr>
        <p:blipFill rotWithShape="1">
          <a:blip r:embed="rId4">
            <a:alphaModFix/>
          </a:blip>
          <a:srcRect b="9" l="2436" r="2758" t="2037"/>
          <a:stretch/>
        </p:blipFill>
        <p:spPr>
          <a:xfrm>
            <a:off x="3522370" y="2112298"/>
            <a:ext cx="1842000" cy="1909500"/>
          </a:xfrm>
          <a:prstGeom prst="ellipse">
            <a:avLst/>
          </a:prstGeom>
          <a:noFill/>
          <a:ln>
            <a:noFill/>
          </a:ln>
        </p:spPr>
      </p:pic>
      <p:pic>
        <p:nvPicPr>
          <p:cNvPr id="332" name="Google Shape;332;p43"/>
          <p:cNvPicPr preferRelativeResize="0"/>
          <p:nvPr/>
        </p:nvPicPr>
        <p:blipFill rotWithShape="1">
          <a:blip r:embed="rId5">
            <a:alphaModFix/>
          </a:blip>
          <a:srcRect b="2298" l="3123" r="1638" t="1529"/>
          <a:stretch/>
        </p:blipFill>
        <p:spPr>
          <a:xfrm>
            <a:off x="6264193" y="2112633"/>
            <a:ext cx="1890000" cy="1909500"/>
          </a:xfrm>
          <a:prstGeom prst="ellipse">
            <a:avLst/>
          </a:prstGeom>
          <a:noFill/>
          <a:ln>
            <a:noFill/>
          </a:ln>
        </p:spPr>
      </p:pic>
      <p:sp>
        <p:nvSpPr>
          <p:cNvPr id="333" name="Google Shape;333;p43"/>
          <p:cNvSpPr txBox="1"/>
          <p:nvPr/>
        </p:nvSpPr>
        <p:spPr>
          <a:xfrm>
            <a:off x="2539651" y="1509508"/>
            <a:ext cx="1251900" cy="11799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nl" sz="1100">
                <a:solidFill>
                  <a:srgbClr val="0097A9"/>
                </a:solidFill>
                <a:latin typeface="Source Sans Pro"/>
                <a:ea typeface="Source Sans Pro"/>
                <a:cs typeface="Source Sans Pro"/>
                <a:sym typeface="Source Sans Pro"/>
              </a:rPr>
              <a:t>Aanbieders met eigen vloot van deelwagens</a:t>
            </a:r>
            <a:endParaRPr b="1" sz="1100">
              <a:solidFill>
                <a:srgbClr val="0097A9"/>
              </a:solidFill>
              <a:latin typeface="Source Sans Pro"/>
              <a:ea typeface="Source Sans Pro"/>
              <a:cs typeface="Source Sans Pro"/>
              <a:sym typeface="Source Sans Pro"/>
            </a:endParaRPr>
          </a:p>
        </p:txBody>
      </p:sp>
      <p:sp>
        <p:nvSpPr>
          <p:cNvPr id="334" name="Google Shape;334;p43"/>
          <p:cNvSpPr txBox="1"/>
          <p:nvPr/>
        </p:nvSpPr>
        <p:spPr>
          <a:xfrm>
            <a:off x="6576735" y="1509492"/>
            <a:ext cx="1251900" cy="11799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nl" sz="1100">
                <a:solidFill>
                  <a:srgbClr val="014550"/>
                </a:solidFill>
                <a:latin typeface="Source Sans Pro"/>
                <a:ea typeface="Source Sans Pro"/>
                <a:cs typeface="Source Sans Pro"/>
                <a:sym typeface="Source Sans Pro"/>
              </a:rPr>
              <a:t>Delen van privéwagens</a:t>
            </a:r>
            <a:endParaRPr b="1" sz="1100">
              <a:solidFill>
                <a:srgbClr val="014550"/>
              </a:solidFill>
              <a:latin typeface="Source Sans Pro"/>
              <a:ea typeface="Source Sans Pro"/>
              <a:cs typeface="Source Sans Pro"/>
              <a:sym typeface="Sour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4"/>
          <p:cNvSpPr/>
          <p:nvPr/>
        </p:nvSpPr>
        <p:spPr>
          <a:xfrm>
            <a:off x="3159275" y="794150"/>
            <a:ext cx="2038500" cy="62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Sans Pro"/>
              <a:ea typeface="Source Sans Pro"/>
              <a:cs typeface="Source Sans Pro"/>
              <a:sym typeface="Source Sans Pro"/>
            </a:endParaRPr>
          </a:p>
        </p:txBody>
      </p:sp>
      <p:sp>
        <p:nvSpPr>
          <p:cNvPr id="340" name="Google Shape;340;p44"/>
          <p:cNvSpPr txBox="1"/>
          <p:nvPr/>
        </p:nvSpPr>
        <p:spPr>
          <a:xfrm>
            <a:off x="189900" y="988250"/>
            <a:ext cx="3983400" cy="5310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nl" sz="2500">
                <a:solidFill>
                  <a:srgbClr val="0097A9"/>
                </a:solidFill>
                <a:latin typeface="Source Sans Pro"/>
                <a:ea typeface="Source Sans Pro"/>
                <a:cs typeface="Source Sans Pro"/>
                <a:sym typeface="Source Sans Pro"/>
              </a:rPr>
              <a:t>Wie zijn jullie?</a:t>
            </a:r>
            <a:endParaRPr b="1" sz="2500">
              <a:solidFill>
                <a:srgbClr val="0097A9"/>
              </a:solidFill>
              <a:latin typeface="Source Sans Pro"/>
              <a:ea typeface="Source Sans Pro"/>
              <a:cs typeface="Source Sans Pro"/>
              <a:sym typeface="Source Sans Pro"/>
            </a:endParaRPr>
          </a:p>
        </p:txBody>
      </p:sp>
      <p:sp>
        <p:nvSpPr>
          <p:cNvPr id="341" name="Google Shape;341;p44"/>
          <p:cNvSpPr txBox="1"/>
          <p:nvPr>
            <p:ph idx="4294967295" type="subTitle"/>
          </p:nvPr>
        </p:nvSpPr>
        <p:spPr>
          <a:xfrm>
            <a:off x="4420707" y="1763375"/>
            <a:ext cx="4280700" cy="2640900"/>
          </a:xfrm>
          <a:prstGeom prst="rect">
            <a:avLst/>
          </a:prstGeom>
        </p:spPr>
        <p:txBody>
          <a:bodyPr anchorCtr="0" anchor="t" bIns="34275" lIns="68575" spcFirstLastPara="1" rIns="68575" wrap="square" tIns="34275">
            <a:normAutofit/>
          </a:bodyPr>
          <a:lstStyle/>
          <a:p>
            <a:pPr indent="-330200" lvl="0" marL="457200" rtl="0" algn="l">
              <a:lnSpc>
                <a:spcPct val="115000"/>
              </a:lnSpc>
              <a:spcBef>
                <a:spcPts val="0"/>
              </a:spcBef>
              <a:spcAft>
                <a:spcPts val="0"/>
              </a:spcAft>
              <a:buClr>
                <a:srgbClr val="666666"/>
              </a:buClr>
              <a:buSzPts val="1600"/>
              <a:buChar char="-"/>
            </a:pPr>
            <a:r>
              <a:rPr lang="nl" sz="1600">
                <a:solidFill>
                  <a:srgbClr val="666666"/>
                </a:solidFill>
              </a:rPr>
              <a:t>1,2 of geen auto’s?</a:t>
            </a:r>
            <a:endParaRPr sz="1600">
              <a:solidFill>
                <a:srgbClr val="666666"/>
              </a:solidFill>
            </a:endParaRPr>
          </a:p>
          <a:p>
            <a:pPr indent="-330200" lvl="0" marL="457200" rtl="0" algn="l">
              <a:lnSpc>
                <a:spcPct val="115000"/>
              </a:lnSpc>
              <a:spcBef>
                <a:spcPts val="0"/>
              </a:spcBef>
              <a:spcAft>
                <a:spcPts val="0"/>
              </a:spcAft>
              <a:buClr>
                <a:srgbClr val="666666"/>
              </a:buClr>
              <a:buSzPts val="1600"/>
              <a:buChar char="-"/>
            </a:pPr>
            <a:r>
              <a:rPr lang="nl" sz="1600">
                <a:solidFill>
                  <a:srgbClr val="666666"/>
                </a:solidFill>
              </a:rPr>
              <a:t>Verkenningsfase of verdiepingsfase?</a:t>
            </a:r>
            <a:endParaRPr sz="1600">
              <a:solidFill>
                <a:srgbClr val="666666"/>
              </a:solidFill>
            </a:endParaRPr>
          </a:p>
          <a:p>
            <a:pPr indent="-330200" lvl="0" marL="457200" rtl="0" algn="l">
              <a:lnSpc>
                <a:spcPct val="115000"/>
              </a:lnSpc>
              <a:spcBef>
                <a:spcPts val="0"/>
              </a:spcBef>
              <a:spcAft>
                <a:spcPts val="0"/>
              </a:spcAft>
              <a:buClr>
                <a:srgbClr val="666666"/>
              </a:buClr>
              <a:buSzPts val="1600"/>
              <a:buChar char="-"/>
            </a:pPr>
            <a:r>
              <a:rPr lang="nl" sz="1600">
                <a:solidFill>
                  <a:srgbClr val="666666"/>
                </a:solidFill>
              </a:rPr>
              <a:t>Waarom deze infosessie?</a:t>
            </a:r>
            <a:endParaRPr sz="1600">
              <a:solidFill>
                <a:srgbClr val="666666"/>
              </a:solidFill>
            </a:endParaRPr>
          </a:p>
          <a:p>
            <a:pPr indent="-330200" lvl="0" marL="457200" rtl="0" algn="l">
              <a:lnSpc>
                <a:spcPct val="115000"/>
              </a:lnSpc>
              <a:spcBef>
                <a:spcPts val="0"/>
              </a:spcBef>
              <a:spcAft>
                <a:spcPts val="0"/>
              </a:spcAft>
              <a:buClr>
                <a:srgbClr val="666666"/>
              </a:buClr>
              <a:buSzPts val="1600"/>
              <a:buChar char="-"/>
            </a:pPr>
            <a:r>
              <a:rPr lang="nl" sz="1600">
                <a:solidFill>
                  <a:srgbClr val="666666"/>
                </a:solidFill>
              </a:rPr>
              <a:t>Deelauto’s in jouw buurt?</a:t>
            </a:r>
            <a:endParaRPr sz="1600">
              <a:solidFill>
                <a:srgbClr val="666666"/>
              </a:solidFill>
            </a:endParaRPr>
          </a:p>
          <a:p>
            <a:pPr indent="0" lvl="0" marL="457200" rtl="0" algn="l">
              <a:spcBef>
                <a:spcPts val="0"/>
              </a:spcBef>
              <a:spcAft>
                <a:spcPts val="0"/>
              </a:spcAft>
              <a:buNone/>
            </a:pPr>
            <a:r>
              <a:t/>
            </a:r>
            <a:endParaRPr sz="1600"/>
          </a:p>
        </p:txBody>
      </p:sp>
      <p:pic>
        <p:nvPicPr>
          <p:cNvPr id="342" name="Google Shape;342;p44"/>
          <p:cNvPicPr preferRelativeResize="0"/>
          <p:nvPr/>
        </p:nvPicPr>
        <p:blipFill>
          <a:blip r:embed="rId3">
            <a:alphaModFix/>
          </a:blip>
          <a:stretch>
            <a:fillRect/>
          </a:stretch>
        </p:blipFill>
        <p:spPr>
          <a:xfrm flipH="1">
            <a:off x="4572001" y="1844693"/>
            <a:ext cx="199224" cy="199224"/>
          </a:xfrm>
          <a:prstGeom prst="rect">
            <a:avLst/>
          </a:prstGeom>
          <a:noFill/>
          <a:ln>
            <a:noFill/>
          </a:ln>
        </p:spPr>
      </p:pic>
      <p:pic>
        <p:nvPicPr>
          <p:cNvPr id="343" name="Google Shape;343;p44"/>
          <p:cNvPicPr preferRelativeResize="0"/>
          <p:nvPr/>
        </p:nvPicPr>
        <p:blipFill>
          <a:blip r:embed="rId3">
            <a:alphaModFix/>
          </a:blip>
          <a:stretch>
            <a:fillRect/>
          </a:stretch>
        </p:blipFill>
        <p:spPr>
          <a:xfrm flipH="1">
            <a:off x="4572001" y="2111836"/>
            <a:ext cx="199224" cy="199224"/>
          </a:xfrm>
          <a:prstGeom prst="rect">
            <a:avLst/>
          </a:prstGeom>
          <a:noFill/>
          <a:ln>
            <a:noFill/>
          </a:ln>
        </p:spPr>
      </p:pic>
      <p:pic>
        <p:nvPicPr>
          <p:cNvPr id="344" name="Google Shape;344;p44"/>
          <p:cNvPicPr preferRelativeResize="0"/>
          <p:nvPr/>
        </p:nvPicPr>
        <p:blipFill>
          <a:blip r:embed="rId3">
            <a:alphaModFix/>
          </a:blip>
          <a:stretch>
            <a:fillRect/>
          </a:stretch>
        </p:blipFill>
        <p:spPr>
          <a:xfrm flipH="1">
            <a:off x="4572001" y="2387261"/>
            <a:ext cx="199224" cy="199224"/>
          </a:xfrm>
          <a:prstGeom prst="rect">
            <a:avLst/>
          </a:prstGeom>
          <a:noFill/>
          <a:ln>
            <a:noFill/>
          </a:ln>
        </p:spPr>
      </p:pic>
      <p:pic>
        <p:nvPicPr>
          <p:cNvPr id="345" name="Google Shape;345;p44"/>
          <p:cNvPicPr preferRelativeResize="0"/>
          <p:nvPr/>
        </p:nvPicPr>
        <p:blipFill>
          <a:blip r:embed="rId3">
            <a:alphaModFix/>
          </a:blip>
          <a:stretch>
            <a:fillRect/>
          </a:stretch>
        </p:blipFill>
        <p:spPr>
          <a:xfrm flipH="1">
            <a:off x="4572001" y="2670968"/>
            <a:ext cx="199224" cy="1992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5"/>
          <p:cNvSpPr txBox="1"/>
          <p:nvPr>
            <p:ph idx="1" type="body"/>
          </p:nvPr>
        </p:nvSpPr>
        <p:spPr>
          <a:xfrm>
            <a:off x="3998850" y="1795838"/>
            <a:ext cx="4585800" cy="1902900"/>
          </a:xfrm>
          <a:prstGeom prst="rect">
            <a:avLst/>
          </a:prstGeom>
        </p:spPr>
        <p:txBody>
          <a:bodyPr anchorCtr="0" anchor="t" bIns="34275" lIns="68575" spcFirstLastPara="1" rIns="68575" wrap="square" tIns="34275">
            <a:noAutofit/>
          </a:bodyPr>
          <a:lstStyle/>
          <a:p>
            <a:pPr indent="-406400" lvl="0" marL="457200" rtl="0" algn="l">
              <a:spcBef>
                <a:spcPts val="0"/>
              </a:spcBef>
              <a:spcAft>
                <a:spcPts val="0"/>
              </a:spcAft>
              <a:buClr>
                <a:srgbClr val="666666"/>
              </a:buClr>
              <a:buSzPts val="2800"/>
              <a:buFont typeface="Source Sans Pro"/>
              <a:buAutoNum type="arabicPeriod"/>
            </a:pPr>
            <a:r>
              <a:rPr lang="nl">
                <a:solidFill>
                  <a:srgbClr val="666666"/>
                </a:solidFill>
              </a:rPr>
              <a:t>WAT IS AUTODELEN?</a:t>
            </a:r>
            <a:endParaRPr>
              <a:solidFill>
                <a:srgbClr val="666666"/>
              </a:solidFill>
            </a:endParaRPr>
          </a:p>
          <a:p>
            <a:pPr indent="-406400" lvl="0" marL="457200" rtl="0" algn="l">
              <a:spcBef>
                <a:spcPts val="0"/>
              </a:spcBef>
              <a:spcAft>
                <a:spcPts val="0"/>
              </a:spcAft>
              <a:buClr>
                <a:srgbClr val="0097A9"/>
              </a:buClr>
              <a:buSzPts val="2800"/>
              <a:buFont typeface="Source Sans Pro"/>
              <a:buAutoNum type="arabicPeriod"/>
            </a:pPr>
            <a:r>
              <a:rPr lang="nl">
                <a:solidFill>
                  <a:srgbClr val="0097A9"/>
                </a:solidFill>
              </a:rPr>
              <a:t>WAAROM AUTODELEN? </a:t>
            </a:r>
            <a:endParaRPr>
              <a:solidFill>
                <a:srgbClr val="0097A9"/>
              </a:solidFill>
            </a:endParaRPr>
          </a:p>
          <a:p>
            <a:pPr indent="-406400" lvl="0" marL="457200" rtl="0" algn="l">
              <a:spcBef>
                <a:spcPts val="0"/>
              </a:spcBef>
              <a:spcAft>
                <a:spcPts val="0"/>
              </a:spcAft>
              <a:buClr>
                <a:srgbClr val="666666"/>
              </a:buClr>
              <a:buSzPts val="2800"/>
              <a:buFont typeface="Source Sans Pro"/>
              <a:buAutoNum type="arabicPeriod"/>
            </a:pPr>
            <a:r>
              <a:rPr lang="nl">
                <a:solidFill>
                  <a:srgbClr val="666666"/>
                </a:solidFill>
              </a:rPr>
              <a:t>HOE WERKT AUTODELEN? </a:t>
            </a:r>
            <a:endParaRPr>
              <a:solidFill>
                <a:srgbClr val="666666"/>
              </a:solidFill>
            </a:endParaRPr>
          </a:p>
          <a:p>
            <a:pPr indent="-406400" lvl="0" marL="457200" rtl="0" algn="l">
              <a:lnSpc>
                <a:spcPct val="100000"/>
              </a:lnSpc>
              <a:spcBef>
                <a:spcPts val="0"/>
              </a:spcBef>
              <a:spcAft>
                <a:spcPts val="0"/>
              </a:spcAft>
              <a:buClr>
                <a:srgbClr val="555555"/>
              </a:buClr>
              <a:buSzPts val="2800"/>
              <a:buFont typeface="Source Sans Pro"/>
              <a:buAutoNum type="arabicPeriod"/>
            </a:pPr>
            <a:r>
              <a:rPr lang="nl">
                <a:solidFill>
                  <a:srgbClr val="555555"/>
                </a:solidFill>
              </a:rPr>
              <a:t>HOE STARTEN MET AUTODELEN?</a:t>
            </a:r>
            <a:endParaRPr>
              <a:solidFill>
                <a:srgbClr val="555555"/>
              </a:solidFill>
            </a:endParaRPr>
          </a:p>
          <a:p>
            <a:pPr indent="0" lvl="0" marL="457200" rtl="0" algn="l">
              <a:lnSpc>
                <a:spcPct val="100000"/>
              </a:lnSpc>
              <a:spcBef>
                <a:spcPts val="0"/>
              </a:spcBef>
              <a:spcAft>
                <a:spcPts val="0"/>
              </a:spcAft>
              <a:buNone/>
            </a:pPr>
            <a:r>
              <a:t/>
            </a:r>
            <a:endParaRPr>
              <a:solidFill>
                <a:srgbClr val="595959"/>
              </a:solidFill>
            </a:endParaRPr>
          </a:p>
          <a:p>
            <a:pPr indent="0" lvl="0" marL="457200" rtl="0" algn="l">
              <a:lnSpc>
                <a:spcPct val="100000"/>
              </a:lnSpc>
              <a:spcBef>
                <a:spcPts val="0"/>
              </a:spcBef>
              <a:spcAft>
                <a:spcPts val="0"/>
              </a:spcAft>
              <a:buNone/>
            </a:pPr>
            <a:r>
              <a:t/>
            </a:r>
            <a:endParaRPr>
              <a:solidFill>
                <a:srgbClr val="666666"/>
              </a:solidFill>
            </a:endParaRPr>
          </a:p>
          <a:p>
            <a:pPr indent="0" lvl="0" marL="457200" rtl="0" algn="l">
              <a:spcBef>
                <a:spcPts val="0"/>
              </a:spcBef>
              <a:spcAft>
                <a:spcPts val="0"/>
              </a:spcAft>
              <a:buNone/>
            </a:pPr>
            <a:r>
              <a:t/>
            </a:r>
            <a:endParaRPr>
              <a:solidFill>
                <a:srgbClr val="666666"/>
              </a:solidFill>
            </a:endParaRPr>
          </a:p>
          <a:p>
            <a:pPr indent="0" lvl="0" marL="457200" rtl="0" algn="l">
              <a:spcBef>
                <a:spcPts val="0"/>
              </a:spcBef>
              <a:spcAft>
                <a:spcPts val="0"/>
              </a:spcAft>
              <a:buNone/>
            </a:pPr>
            <a:r>
              <a:t/>
            </a:r>
            <a:endParaRPr>
              <a:solidFill>
                <a:srgbClr val="666666"/>
              </a:solidFill>
            </a:endParaRPr>
          </a:p>
        </p:txBody>
      </p:sp>
      <p:sp>
        <p:nvSpPr>
          <p:cNvPr id="351" name="Google Shape;351;p45"/>
          <p:cNvSpPr txBox="1"/>
          <p:nvPr>
            <p:ph type="title"/>
          </p:nvPr>
        </p:nvSpPr>
        <p:spPr>
          <a:xfrm>
            <a:off x="814444" y="1252838"/>
            <a:ext cx="3407400" cy="408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None/>
            </a:pPr>
            <a:r>
              <a:rPr lang="nl"/>
              <a:t>INHOUD</a:t>
            </a:r>
            <a:endParaRPr/>
          </a:p>
        </p:txBody>
      </p:sp>
      <p:pic>
        <p:nvPicPr>
          <p:cNvPr id="352" name="Google Shape;352;p45"/>
          <p:cNvPicPr preferRelativeResize="0"/>
          <p:nvPr/>
        </p:nvPicPr>
        <p:blipFill rotWithShape="1">
          <a:blip r:embed="rId3">
            <a:alphaModFix/>
          </a:blip>
          <a:srcRect b="0" l="0" r="29622" t="0"/>
          <a:stretch/>
        </p:blipFill>
        <p:spPr>
          <a:xfrm>
            <a:off x="1794525" y="1609425"/>
            <a:ext cx="2038851" cy="28969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utodelen.net algemeen">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