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7559675" cx="532765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hTDnFunzHYF7litjexQMoUB1Yu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3170349" cy="4820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682" y="2"/>
            <a:ext cx="3170349" cy="48207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6188" y="1200150"/>
            <a:ext cx="228282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171" y="4621224"/>
            <a:ext cx="5852861" cy="37803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99"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125"/>
            <a:ext cx="3170349" cy="48207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682" y="9119125"/>
            <a:ext cx="3170349" cy="48207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731171" y="4621224"/>
            <a:ext cx="5852861" cy="37803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1:notes"/>
          <p:cNvSpPr/>
          <p:nvPr>
            <p:ph idx="2" type="sldImg"/>
          </p:nvPr>
        </p:nvSpPr>
        <p:spPr>
          <a:xfrm>
            <a:off x="2516188" y="1200150"/>
            <a:ext cx="228282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5:notes"/>
          <p:cNvSpPr txBox="1"/>
          <p:nvPr>
            <p:ph idx="1" type="body"/>
          </p:nvPr>
        </p:nvSpPr>
        <p:spPr>
          <a:xfrm>
            <a:off x="731171" y="4621224"/>
            <a:ext cx="5852861" cy="378038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5:notes"/>
          <p:cNvSpPr/>
          <p:nvPr>
            <p:ph idx="2" type="sldImg"/>
          </p:nvPr>
        </p:nvSpPr>
        <p:spPr>
          <a:xfrm>
            <a:off x="2516188" y="1200150"/>
            <a:ext cx="228282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3a4de4f48_0_6:notes"/>
          <p:cNvSpPr txBox="1"/>
          <p:nvPr>
            <p:ph idx="1" type="body"/>
          </p:nvPr>
        </p:nvSpPr>
        <p:spPr>
          <a:xfrm>
            <a:off x="731171" y="4621224"/>
            <a:ext cx="5853000" cy="378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293a4de4f48_0_6:notes"/>
          <p:cNvSpPr/>
          <p:nvPr>
            <p:ph idx="2" type="sldImg"/>
          </p:nvPr>
        </p:nvSpPr>
        <p:spPr>
          <a:xfrm>
            <a:off x="2516188" y="1200150"/>
            <a:ext cx="22827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b6f51f356_0_0:notes"/>
          <p:cNvSpPr txBox="1"/>
          <p:nvPr>
            <p:ph idx="1" type="body"/>
          </p:nvPr>
        </p:nvSpPr>
        <p:spPr>
          <a:xfrm>
            <a:off x="731171" y="4621224"/>
            <a:ext cx="5853000" cy="378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7b6f51f356_0_0:notes"/>
          <p:cNvSpPr/>
          <p:nvPr>
            <p:ph idx="2" type="sldImg"/>
          </p:nvPr>
        </p:nvSpPr>
        <p:spPr>
          <a:xfrm>
            <a:off x="2516188" y="1200150"/>
            <a:ext cx="22827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3a4de4f48_0_22:notes"/>
          <p:cNvSpPr txBox="1"/>
          <p:nvPr>
            <p:ph idx="1" type="body"/>
          </p:nvPr>
        </p:nvSpPr>
        <p:spPr>
          <a:xfrm>
            <a:off x="731171" y="4621224"/>
            <a:ext cx="5853000" cy="378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93a4de4f48_0_22:notes"/>
          <p:cNvSpPr/>
          <p:nvPr>
            <p:ph idx="2" type="sldImg"/>
          </p:nvPr>
        </p:nvSpPr>
        <p:spPr>
          <a:xfrm>
            <a:off x="2516188" y="1200150"/>
            <a:ext cx="22827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8c7580a8ac_0_6:notes"/>
          <p:cNvSpPr txBox="1"/>
          <p:nvPr>
            <p:ph idx="1" type="body"/>
          </p:nvPr>
        </p:nvSpPr>
        <p:spPr>
          <a:xfrm>
            <a:off x="731171" y="4621224"/>
            <a:ext cx="5853000" cy="378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8c7580a8ac_0_6:notes"/>
          <p:cNvSpPr/>
          <p:nvPr>
            <p:ph idx="2" type="sldImg"/>
          </p:nvPr>
        </p:nvSpPr>
        <p:spPr>
          <a:xfrm>
            <a:off x="2516188" y="1200150"/>
            <a:ext cx="22827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366276" y="402484"/>
            <a:ext cx="4595098"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body"/>
          </p:nvPr>
        </p:nvSpPr>
        <p:spPr>
          <a:xfrm>
            <a:off x="366276" y="2012414"/>
            <a:ext cx="4595098"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18" name="Google Shape;18;p4"/>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2" name="Shape 72"/>
        <p:cNvGrpSpPr/>
        <p:nvPr/>
      </p:nvGrpSpPr>
      <p:grpSpPr>
        <a:xfrm>
          <a:off x="0" y="0"/>
          <a:ext cx="0" cy="0"/>
          <a:chOff x="0" y="0"/>
          <a:chExt cx="0" cy="0"/>
        </a:xfrm>
      </p:grpSpPr>
      <p:sp>
        <p:nvSpPr>
          <p:cNvPr id="73" name="Google Shape;73;p14"/>
          <p:cNvSpPr txBox="1"/>
          <p:nvPr>
            <p:ph type="title"/>
          </p:nvPr>
        </p:nvSpPr>
        <p:spPr>
          <a:xfrm rot="5400000">
            <a:off x="1183750" y="3031333"/>
            <a:ext cx="6406475" cy="1148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 type="body"/>
          </p:nvPr>
        </p:nvSpPr>
        <p:spPr>
          <a:xfrm rot="5400000">
            <a:off x="-1147097" y="1915857"/>
            <a:ext cx="6406475" cy="33797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75" name="Google Shape;75;p14"/>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1" name="Shape 21"/>
        <p:cNvGrpSpPr/>
        <p:nvPr/>
      </p:nvGrpSpPr>
      <p:grpSpPr>
        <a:xfrm>
          <a:off x="0" y="0"/>
          <a:ext cx="0" cy="0"/>
          <a:chOff x="0" y="0"/>
          <a:chExt cx="0" cy="0"/>
        </a:xfrm>
      </p:grpSpPr>
      <p:sp>
        <p:nvSpPr>
          <p:cNvPr id="22" name="Google Shape;22;p6"/>
          <p:cNvSpPr txBox="1"/>
          <p:nvPr>
            <p:ph type="title"/>
          </p:nvPr>
        </p:nvSpPr>
        <p:spPr>
          <a:xfrm>
            <a:off x="363501" y="1884671"/>
            <a:ext cx="4595098" cy="3144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96"/>
              <a:buFont typeface="Calibri"/>
              <a:buNone/>
              <a:defRPr sz="34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363501" y="5059035"/>
            <a:ext cx="4595098" cy="16536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83"/>
              </a:spcBef>
              <a:spcAft>
                <a:spcPts val="0"/>
              </a:spcAft>
              <a:buClr>
                <a:schemeClr val="dk1"/>
              </a:buClr>
              <a:buSzPts val="1398"/>
              <a:buNone/>
              <a:defRPr sz="1398">
                <a:solidFill>
                  <a:schemeClr val="dk1"/>
                </a:solidFill>
              </a:defRPr>
            </a:lvl1pPr>
            <a:lvl2pPr indent="-228600" lvl="1" marL="914400" algn="l">
              <a:lnSpc>
                <a:spcPct val="90000"/>
              </a:lnSpc>
              <a:spcBef>
                <a:spcPts val="291"/>
              </a:spcBef>
              <a:spcAft>
                <a:spcPts val="0"/>
              </a:spcAft>
              <a:buClr>
                <a:srgbClr val="888888"/>
              </a:buClr>
              <a:buSzPts val="1165"/>
              <a:buNone/>
              <a:defRPr sz="1165">
                <a:solidFill>
                  <a:srgbClr val="888888"/>
                </a:solidFill>
              </a:defRPr>
            </a:lvl2pPr>
            <a:lvl3pPr indent="-228600" lvl="2" marL="1371600" algn="l">
              <a:lnSpc>
                <a:spcPct val="90000"/>
              </a:lnSpc>
              <a:spcBef>
                <a:spcPts val="291"/>
              </a:spcBef>
              <a:spcAft>
                <a:spcPts val="0"/>
              </a:spcAft>
              <a:buClr>
                <a:srgbClr val="888888"/>
              </a:buClr>
              <a:buSzPts val="1049"/>
              <a:buNone/>
              <a:defRPr sz="1049">
                <a:solidFill>
                  <a:srgbClr val="888888"/>
                </a:solidFill>
              </a:defRPr>
            </a:lvl3pPr>
            <a:lvl4pPr indent="-228600" lvl="3" marL="1828800" algn="l">
              <a:lnSpc>
                <a:spcPct val="90000"/>
              </a:lnSpc>
              <a:spcBef>
                <a:spcPts val="291"/>
              </a:spcBef>
              <a:spcAft>
                <a:spcPts val="0"/>
              </a:spcAft>
              <a:buClr>
                <a:srgbClr val="888888"/>
              </a:buClr>
              <a:buSzPts val="932"/>
              <a:buNone/>
              <a:defRPr sz="932">
                <a:solidFill>
                  <a:srgbClr val="888888"/>
                </a:solidFill>
              </a:defRPr>
            </a:lvl4pPr>
            <a:lvl5pPr indent="-228600" lvl="4" marL="2286000" algn="l">
              <a:lnSpc>
                <a:spcPct val="90000"/>
              </a:lnSpc>
              <a:spcBef>
                <a:spcPts val="291"/>
              </a:spcBef>
              <a:spcAft>
                <a:spcPts val="0"/>
              </a:spcAft>
              <a:buClr>
                <a:srgbClr val="888888"/>
              </a:buClr>
              <a:buSzPts val="932"/>
              <a:buNone/>
              <a:defRPr sz="932">
                <a:solidFill>
                  <a:srgbClr val="888888"/>
                </a:solidFill>
              </a:defRPr>
            </a:lvl5pPr>
            <a:lvl6pPr indent="-228600" lvl="5" marL="2743200" algn="l">
              <a:lnSpc>
                <a:spcPct val="90000"/>
              </a:lnSpc>
              <a:spcBef>
                <a:spcPts val="291"/>
              </a:spcBef>
              <a:spcAft>
                <a:spcPts val="0"/>
              </a:spcAft>
              <a:buClr>
                <a:srgbClr val="888888"/>
              </a:buClr>
              <a:buSzPts val="932"/>
              <a:buNone/>
              <a:defRPr sz="932">
                <a:solidFill>
                  <a:srgbClr val="888888"/>
                </a:solidFill>
              </a:defRPr>
            </a:lvl6pPr>
            <a:lvl7pPr indent="-228600" lvl="6" marL="3200400" algn="l">
              <a:lnSpc>
                <a:spcPct val="90000"/>
              </a:lnSpc>
              <a:spcBef>
                <a:spcPts val="291"/>
              </a:spcBef>
              <a:spcAft>
                <a:spcPts val="0"/>
              </a:spcAft>
              <a:buClr>
                <a:srgbClr val="888888"/>
              </a:buClr>
              <a:buSzPts val="932"/>
              <a:buNone/>
              <a:defRPr sz="932">
                <a:solidFill>
                  <a:srgbClr val="888888"/>
                </a:solidFill>
              </a:defRPr>
            </a:lvl7pPr>
            <a:lvl8pPr indent="-228600" lvl="7" marL="3657600" algn="l">
              <a:lnSpc>
                <a:spcPct val="90000"/>
              </a:lnSpc>
              <a:spcBef>
                <a:spcPts val="291"/>
              </a:spcBef>
              <a:spcAft>
                <a:spcPts val="0"/>
              </a:spcAft>
              <a:buClr>
                <a:srgbClr val="888888"/>
              </a:buClr>
              <a:buSzPts val="932"/>
              <a:buNone/>
              <a:defRPr sz="932">
                <a:solidFill>
                  <a:srgbClr val="888888"/>
                </a:solidFill>
              </a:defRPr>
            </a:lvl8pPr>
            <a:lvl9pPr indent="-228600" lvl="8" marL="4114800" algn="l">
              <a:lnSpc>
                <a:spcPct val="90000"/>
              </a:lnSpc>
              <a:spcBef>
                <a:spcPts val="291"/>
              </a:spcBef>
              <a:spcAft>
                <a:spcPts val="0"/>
              </a:spcAft>
              <a:buClr>
                <a:srgbClr val="888888"/>
              </a:buClr>
              <a:buSzPts val="932"/>
              <a:buNone/>
              <a:defRPr sz="932">
                <a:solidFill>
                  <a:srgbClr val="888888"/>
                </a:solidFill>
              </a:defRPr>
            </a:lvl9pPr>
          </a:lstStyle>
          <a:p/>
        </p:txBody>
      </p:sp>
      <p:sp>
        <p:nvSpPr>
          <p:cNvPr id="24" name="Google Shape;24;p6"/>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7" name="Shape 27"/>
        <p:cNvGrpSpPr/>
        <p:nvPr/>
      </p:nvGrpSpPr>
      <p:grpSpPr>
        <a:xfrm>
          <a:off x="0" y="0"/>
          <a:ext cx="0" cy="0"/>
          <a:chOff x="0" y="0"/>
          <a:chExt cx="0" cy="0"/>
        </a:xfrm>
      </p:grpSpPr>
      <p:sp>
        <p:nvSpPr>
          <p:cNvPr id="28" name="Google Shape;28;p7"/>
          <p:cNvSpPr txBox="1"/>
          <p:nvPr>
            <p:ph type="title"/>
          </p:nvPr>
        </p:nvSpPr>
        <p:spPr>
          <a:xfrm>
            <a:off x="366276" y="402484"/>
            <a:ext cx="4595098"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 type="body"/>
          </p:nvPr>
        </p:nvSpPr>
        <p:spPr>
          <a:xfrm>
            <a:off x="366276" y="2012414"/>
            <a:ext cx="226425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30" name="Google Shape;30;p7"/>
          <p:cNvSpPr txBox="1"/>
          <p:nvPr>
            <p:ph idx="2" type="body"/>
          </p:nvPr>
        </p:nvSpPr>
        <p:spPr>
          <a:xfrm>
            <a:off x="2697123" y="2012414"/>
            <a:ext cx="226425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31" name="Google Shape;31;p7"/>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4" name="Shape 34"/>
        <p:cNvGrpSpPr/>
        <p:nvPr/>
      </p:nvGrpSpPr>
      <p:grpSpPr>
        <a:xfrm>
          <a:off x="0" y="0"/>
          <a:ext cx="0" cy="0"/>
          <a:chOff x="0" y="0"/>
          <a:chExt cx="0" cy="0"/>
        </a:xfrm>
      </p:grpSpPr>
      <p:sp>
        <p:nvSpPr>
          <p:cNvPr id="35" name="Google Shape;35;p8"/>
          <p:cNvSpPr txBox="1"/>
          <p:nvPr>
            <p:ph type="title"/>
          </p:nvPr>
        </p:nvSpPr>
        <p:spPr>
          <a:xfrm>
            <a:off x="366970" y="402484"/>
            <a:ext cx="4595098"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 type="body"/>
          </p:nvPr>
        </p:nvSpPr>
        <p:spPr>
          <a:xfrm>
            <a:off x="366971" y="1853171"/>
            <a:ext cx="2253845"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83"/>
              </a:spcBef>
              <a:spcAft>
                <a:spcPts val="0"/>
              </a:spcAft>
              <a:buClr>
                <a:schemeClr val="dk1"/>
              </a:buClr>
              <a:buSzPts val="1398"/>
              <a:buNone/>
              <a:defRPr b="1" sz="1398"/>
            </a:lvl1pPr>
            <a:lvl2pPr indent="-228600" lvl="1" marL="914400" algn="l">
              <a:lnSpc>
                <a:spcPct val="90000"/>
              </a:lnSpc>
              <a:spcBef>
                <a:spcPts val="291"/>
              </a:spcBef>
              <a:spcAft>
                <a:spcPts val="0"/>
              </a:spcAft>
              <a:buClr>
                <a:schemeClr val="dk1"/>
              </a:buClr>
              <a:buSzPts val="1165"/>
              <a:buNone/>
              <a:defRPr b="1" sz="1165"/>
            </a:lvl2pPr>
            <a:lvl3pPr indent="-228600" lvl="2" marL="1371600" algn="l">
              <a:lnSpc>
                <a:spcPct val="90000"/>
              </a:lnSpc>
              <a:spcBef>
                <a:spcPts val="291"/>
              </a:spcBef>
              <a:spcAft>
                <a:spcPts val="0"/>
              </a:spcAft>
              <a:buClr>
                <a:schemeClr val="dk1"/>
              </a:buClr>
              <a:buSzPts val="1049"/>
              <a:buNone/>
              <a:defRPr b="1" sz="1049"/>
            </a:lvl3pPr>
            <a:lvl4pPr indent="-228600" lvl="3" marL="1828800" algn="l">
              <a:lnSpc>
                <a:spcPct val="90000"/>
              </a:lnSpc>
              <a:spcBef>
                <a:spcPts val="291"/>
              </a:spcBef>
              <a:spcAft>
                <a:spcPts val="0"/>
              </a:spcAft>
              <a:buClr>
                <a:schemeClr val="dk1"/>
              </a:buClr>
              <a:buSzPts val="932"/>
              <a:buNone/>
              <a:defRPr b="1" sz="932"/>
            </a:lvl4pPr>
            <a:lvl5pPr indent="-228600" lvl="4" marL="2286000" algn="l">
              <a:lnSpc>
                <a:spcPct val="90000"/>
              </a:lnSpc>
              <a:spcBef>
                <a:spcPts val="291"/>
              </a:spcBef>
              <a:spcAft>
                <a:spcPts val="0"/>
              </a:spcAft>
              <a:buClr>
                <a:schemeClr val="dk1"/>
              </a:buClr>
              <a:buSzPts val="932"/>
              <a:buNone/>
              <a:defRPr b="1" sz="932"/>
            </a:lvl5pPr>
            <a:lvl6pPr indent="-228600" lvl="5" marL="2743200" algn="l">
              <a:lnSpc>
                <a:spcPct val="90000"/>
              </a:lnSpc>
              <a:spcBef>
                <a:spcPts val="291"/>
              </a:spcBef>
              <a:spcAft>
                <a:spcPts val="0"/>
              </a:spcAft>
              <a:buClr>
                <a:schemeClr val="dk1"/>
              </a:buClr>
              <a:buSzPts val="932"/>
              <a:buNone/>
              <a:defRPr b="1" sz="932"/>
            </a:lvl6pPr>
            <a:lvl7pPr indent="-228600" lvl="6" marL="3200400" algn="l">
              <a:lnSpc>
                <a:spcPct val="90000"/>
              </a:lnSpc>
              <a:spcBef>
                <a:spcPts val="291"/>
              </a:spcBef>
              <a:spcAft>
                <a:spcPts val="0"/>
              </a:spcAft>
              <a:buClr>
                <a:schemeClr val="dk1"/>
              </a:buClr>
              <a:buSzPts val="932"/>
              <a:buNone/>
              <a:defRPr b="1" sz="932"/>
            </a:lvl7pPr>
            <a:lvl8pPr indent="-228600" lvl="7" marL="3657600" algn="l">
              <a:lnSpc>
                <a:spcPct val="90000"/>
              </a:lnSpc>
              <a:spcBef>
                <a:spcPts val="291"/>
              </a:spcBef>
              <a:spcAft>
                <a:spcPts val="0"/>
              </a:spcAft>
              <a:buClr>
                <a:schemeClr val="dk1"/>
              </a:buClr>
              <a:buSzPts val="932"/>
              <a:buNone/>
              <a:defRPr b="1" sz="932"/>
            </a:lvl8pPr>
            <a:lvl9pPr indent="-228600" lvl="8" marL="4114800" algn="l">
              <a:lnSpc>
                <a:spcPct val="90000"/>
              </a:lnSpc>
              <a:spcBef>
                <a:spcPts val="291"/>
              </a:spcBef>
              <a:spcAft>
                <a:spcPts val="0"/>
              </a:spcAft>
              <a:buClr>
                <a:schemeClr val="dk1"/>
              </a:buClr>
              <a:buSzPts val="932"/>
              <a:buNone/>
              <a:defRPr b="1" sz="932"/>
            </a:lvl9pPr>
          </a:lstStyle>
          <a:p/>
        </p:txBody>
      </p:sp>
      <p:sp>
        <p:nvSpPr>
          <p:cNvPr id="37" name="Google Shape;37;p8"/>
          <p:cNvSpPr txBox="1"/>
          <p:nvPr>
            <p:ph idx="2" type="body"/>
          </p:nvPr>
        </p:nvSpPr>
        <p:spPr>
          <a:xfrm>
            <a:off x="366971" y="2761381"/>
            <a:ext cx="2253845"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38" name="Google Shape;38;p8"/>
          <p:cNvSpPr txBox="1"/>
          <p:nvPr>
            <p:ph idx="3" type="body"/>
          </p:nvPr>
        </p:nvSpPr>
        <p:spPr>
          <a:xfrm>
            <a:off x="2697123" y="1853171"/>
            <a:ext cx="2264945"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83"/>
              </a:spcBef>
              <a:spcAft>
                <a:spcPts val="0"/>
              </a:spcAft>
              <a:buClr>
                <a:schemeClr val="dk1"/>
              </a:buClr>
              <a:buSzPts val="1398"/>
              <a:buNone/>
              <a:defRPr b="1" sz="1398"/>
            </a:lvl1pPr>
            <a:lvl2pPr indent="-228600" lvl="1" marL="914400" algn="l">
              <a:lnSpc>
                <a:spcPct val="90000"/>
              </a:lnSpc>
              <a:spcBef>
                <a:spcPts val="291"/>
              </a:spcBef>
              <a:spcAft>
                <a:spcPts val="0"/>
              </a:spcAft>
              <a:buClr>
                <a:schemeClr val="dk1"/>
              </a:buClr>
              <a:buSzPts val="1165"/>
              <a:buNone/>
              <a:defRPr b="1" sz="1165"/>
            </a:lvl2pPr>
            <a:lvl3pPr indent="-228600" lvl="2" marL="1371600" algn="l">
              <a:lnSpc>
                <a:spcPct val="90000"/>
              </a:lnSpc>
              <a:spcBef>
                <a:spcPts val="291"/>
              </a:spcBef>
              <a:spcAft>
                <a:spcPts val="0"/>
              </a:spcAft>
              <a:buClr>
                <a:schemeClr val="dk1"/>
              </a:buClr>
              <a:buSzPts val="1049"/>
              <a:buNone/>
              <a:defRPr b="1" sz="1049"/>
            </a:lvl3pPr>
            <a:lvl4pPr indent="-228600" lvl="3" marL="1828800" algn="l">
              <a:lnSpc>
                <a:spcPct val="90000"/>
              </a:lnSpc>
              <a:spcBef>
                <a:spcPts val="291"/>
              </a:spcBef>
              <a:spcAft>
                <a:spcPts val="0"/>
              </a:spcAft>
              <a:buClr>
                <a:schemeClr val="dk1"/>
              </a:buClr>
              <a:buSzPts val="932"/>
              <a:buNone/>
              <a:defRPr b="1" sz="932"/>
            </a:lvl4pPr>
            <a:lvl5pPr indent="-228600" lvl="4" marL="2286000" algn="l">
              <a:lnSpc>
                <a:spcPct val="90000"/>
              </a:lnSpc>
              <a:spcBef>
                <a:spcPts val="291"/>
              </a:spcBef>
              <a:spcAft>
                <a:spcPts val="0"/>
              </a:spcAft>
              <a:buClr>
                <a:schemeClr val="dk1"/>
              </a:buClr>
              <a:buSzPts val="932"/>
              <a:buNone/>
              <a:defRPr b="1" sz="932"/>
            </a:lvl5pPr>
            <a:lvl6pPr indent="-228600" lvl="5" marL="2743200" algn="l">
              <a:lnSpc>
                <a:spcPct val="90000"/>
              </a:lnSpc>
              <a:spcBef>
                <a:spcPts val="291"/>
              </a:spcBef>
              <a:spcAft>
                <a:spcPts val="0"/>
              </a:spcAft>
              <a:buClr>
                <a:schemeClr val="dk1"/>
              </a:buClr>
              <a:buSzPts val="932"/>
              <a:buNone/>
              <a:defRPr b="1" sz="932"/>
            </a:lvl6pPr>
            <a:lvl7pPr indent="-228600" lvl="6" marL="3200400" algn="l">
              <a:lnSpc>
                <a:spcPct val="90000"/>
              </a:lnSpc>
              <a:spcBef>
                <a:spcPts val="291"/>
              </a:spcBef>
              <a:spcAft>
                <a:spcPts val="0"/>
              </a:spcAft>
              <a:buClr>
                <a:schemeClr val="dk1"/>
              </a:buClr>
              <a:buSzPts val="932"/>
              <a:buNone/>
              <a:defRPr b="1" sz="932"/>
            </a:lvl7pPr>
            <a:lvl8pPr indent="-228600" lvl="7" marL="3657600" algn="l">
              <a:lnSpc>
                <a:spcPct val="90000"/>
              </a:lnSpc>
              <a:spcBef>
                <a:spcPts val="291"/>
              </a:spcBef>
              <a:spcAft>
                <a:spcPts val="0"/>
              </a:spcAft>
              <a:buClr>
                <a:schemeClr val="dk1"/>
              </a:buClr>
              <a:buSzPts val="932"/>
              <a:buNone/>
              <a:defRPr b="1" sz="932"/>
            </a:lvl8pPr>
            <a:lvl9pPr indent="-228600" lvl="8" marL="4114800" algn="l">
              <a:lnSpc>
                <a:spcPct val="90000"/>
              </a:lnSpc>
              <a:spcBef>
                <a:spcPts val="291"/>
              </a:spcBef>
              <a:spcAft>
                <a:spcPts val="0"/>
              </a:spcAft>
              <a:buClr>
                <a:schemeClr val="dk1"/>
              </a:buClr>
              <a:buSzPts val="932"/>
              <a:buNone/>
              <a:defRPr b="1" sz="932"/>
            </a:lvl9pPr>
          </a:lstStyle>
          <a:p/>
        </p:txBody>
      </p:sp>
      <p:sp>
        <p:nvSpPr>
          <p:cNvPr id="39" name="Google Shape;39;p8"/>
          <p:cNvSpPr txBox="1"/>
          <p:nvPr>
            <p:ph idx="4" type="body"/>
          </p:nvPr>
        </p:nvSpPr>
        <p:spPr>
          <a:xfrm>
            <a:off x="2697123" y="2761381"/>
            <a:ext cx="2264945"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40" name="Google Shape;40;p8"/>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366276" y="402484"/>
            <a:ext cx="4595098"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48" name="Shape 48"/>
        <p:cNvGrpSpPr/>
        <p:nvPr/>
      </p:nvGrpSpPr>
      <p:grpSpPr>
        <a:xfrm>
          <a:off x="0" y="0"/>
          <a:ext cx="0" cy="0"/>
          <a:chOff x="0" y="0"/>
          <a:chExt cx="0" cy="0"/>
        </a:xfrm>
      </p:grpSpPr>
      <p:sp>
        <p:nvSpPr>
          <p:cNvPr id="49" name="Google Shape;49;p10"/>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2" name="Shape 52"/>
        <p:cNvGrpSpPr/>
        <p:nvPr/>
      </p:nvGrpSpPr>
      <p:grpSpPr>
        <a:xfrm>
          <a:off x="0" y="0"/>
          <a:ext cx="0" cy="0"/>
          <a:chOff x="0" y="0"/>
          <a:chExt cx="0" cy="0"/>
        </a:xfrm>
      </p:grpSpPr>
      <p:sp>
        <p:nvSpPr>
          <p:cNvPr id="53" name="Google Shape;53;p11"/>
          <p:cNvSpPr txBox="1"/>
          <p:nvPr>
            <p:ph type="title"/>
          </p:nvPr>
        </p:nvSpPr>
        <p:spPr>
          <a:xfrm>
            <a:off x="366970" y="503978"/>
            <a:ext cx="1718306"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64"/>
              <a:buFont typeface="Calibri"/>
              <a:buNone/>
              <a:defRPr sz="18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 type="body"/>
          </p:nvPr>
        </p:nvSpPr>
        <p:spPr>
          <a:xfrm>
            <a:off x="2264945" y="1088455"/>
            <a:ext cx="2697123" cy="5372269"/>
          </a:xfrm>
          <a:prstGeom prst="rect">
            <a:avLst/>
          </a:prstGeom>
          <a:noFill/>
          <a:ln>
            <a:noFill/>
          </a:ln>
        </p:spPr>
        <p:txBody>
          <a:bodyPr anchorCtr="0" anchor="t" bIns="45700" lIns="91425" spcFirstLastPara="1" rIns="91425" wrap="square" tIns="45700">
            <a:normAutofit/>
          </a:bodyPr>
          <a:lstStyle>
            <a:lvl1pPr indent="-346964" lvl="0" marL="457200" algn="l">
              <a:lnSpc>
                <a:spcPct val="90000"/>
              </a:lnSpc>
              <a:spcBef>
                <a:spcPts val="583"/>
              </a:spcBef>
              <a:spcAft>
                <a:spcPts val="0"/>
              </a:spcAft>
              <a:buClr>
                <a:schemeClr val="dk1"/>
              </a:buClr>
              <a:buSzPts val="1864"/>
              <a:buChar char="•"/>
              <a:defRPr sz="1864"/>
            </a:lvl1pPr>
            <a:lvl2pPr indent="-332168" lvl="1" marL="914400" algn="l">
              <a:lnSpc>
                <a:spcPct val="90000"/>
              </a:lnSpc>
              <a:spcBef>
                <a:spcPts val="291"/>
              </a:spcBef>
              <a:spcAft>
                <a:spcPts val="0"/>
              </a:spcAft>
              <a:buClr>
                <a:schemeClr val="dk1"/>
              </a:buClr>
              <a:buSzPts val="1631"/>
              <a:buChar char="•"/>
              <a:defRPr sz="1631"/>
            </a:lvl2pPr>
            <a:lvl3pPr indent="-317372" lvl="2" marL="1371600" algn="l">
              <a:lnSpc>
                <a:spcPct val="90000"/>
              </a:lnSpc>
              <a:spcBef>
                <a:spcPts val="291"/>
              </a:spcBef>
              <a:spcAft>
                <a:spcPts val="0"/>
              </a:spcAft>
              <a:buClr>
                <a:schemeClr val="dk1"/>
              </a:buClr>
              <a:buSzPts val="1398"/>
              <a:buChar char="•"/>
              <a:defRPr sz="1398"/>
            </a:lvl3pPr>
            <a:lvl4pPr indent="-302577" lvl="3" marL="1828800" algn="l">
              <a:lnSpc>
                <a:spcPct val="90000"/>
              </a:lnSpc>
              <a:spcBef>
                <a:spcPts val="291"/>
              </a:spcBef>
              <a:spcAft>
                <a:spcPts val="0"/>
              </a:spcAft>
              <a:buClr>
                <a:schemeClr val="dk1"/>
              </a:buClr>
              <a:buSzPts val="1165"/>
              <a:buChar char="•"/>
              <a:defRPr sz="1165"/>
            </a:lvl4pPr>
            <a:lvl5pPr indent="-302577" lvl="4" marL="2286000" algn="l">
              <a:lnSpc>
                <a:spcPct val="90000"/>
              </a:lnSpc>
              <a:spcBef>
                <a:spcPts val="291"/>
              </a:spcBef>
              <a:spcAft>
                <a:spcPts val="0"/>
              </a:spcAft>
              <a:buClr>
                <a:schemeClr val="dk1"/>
              </a:buClr>
              <a:buSzPts val="1165"/>
              <a:buChar char="•"/>
              <a:defRPr sz="1165"/>
            </a:lvl5pPr>
            <a:lvl6pPr indent="-302577" lvl="5" marL="2743200" algn="l">
              <a:lnSpc>
                <a:spcPct val="90000"/>
              </a:lnSpc>
              <a:spcBef>
                <a:spcPts val="291"/>
              </a:spcBef>
              <a:spcAft>
                <a:spcPts val="0"/>
              </a:spcAft>
              <a:buClr>
                <a:schemeClr val="dk1"/>
              </a:buClr>
              <a:buSzPts val="1165"/>
              <a:buChar char="•"/>
              <a:defRPr sz="1165"/>
            </a:lvl6pPr>
            <a:lvl7pPr indent="-302577" lvl="6" marL="3200400" algn="l">
              <a:lnSpc>
                <a:spcPct val="90000"/>
              </a:lnSpc>
              <a:spcBef>
                <a:spcPts val="291"/>
              </a:spcBef>
              <a:spcAft>
                <a:spcPts val="0"/>
              </a:spcAft>
              <a:buClr>
                <a:schemeClr val="dk1"/>
              </a:buClr>
              <a:buSzPts val="1165"/>
              <a:buChar char="•"/>
              <a:defRPr sz="1165"/>
            </a:lvl7pPr>
            <a:lvl8pPr indent="-302577" lvl="7" marL="3657600" algn="l">
              <a:lnSpc>
                <a:spcPct val="90000"/>
              </a:lnSpc>
              <a:spcBef>
                <a:spcPts val="291"/>
              </a:spcBef>
              <a:spcAft>
                <a:spcPts val="0"/>
              </a:spcAft>
              <a:buClr>
                <a:schemeClr val="dk1"/>
              </a:buClr>
              <a:buSzPts val="1165"/>
              <a:buChar char="•"/>
              <a:defRPr sz="1165"/>
            </a:lvl8pPr>
            <a:lvl9pPr indent="-302577" lvl="8" marL="4114800" algn="l">
              <a:lnSpc>
                <a:spcPct val="90000"/>
              </a:lnSpc>
              <a:spcBef>
                <a:spcPts val="291"/>
              </a:spcBef>
              <a:spcAft>
                <a:spcPts val="0"/>
              </a:spcAft>
              <a:buClr>
                <a:schemeClr val="dk1"/>
              </a:buClr>
              <a:buSzPts val="1165"/>
              <a:buChar char="•"/>
              <a:defRPr sz="1165"/>
            </a:lvl9pPr>
          </a:lstStyle>
          <a:p/>
        </p:txBody>
      </p:sp>
      <p:sp>
        <p:nvSpPr>
          <p:cNvPr id="55" name="Google Shape;55;p11"/>
          <p:cNvSpPr txBox="1"/>
          <p:nvPr>
            <p:ph idx="2" type="body"/>
          </p:nvPr>
        </p:nvSpPr>
        <p:spPr>
          <a:xfrm>
            <a:off x="366970" y="2267902"/>
            <a:ext cx="1718306"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83"/>
              </a:spcBef>
              <a:spcAft>
                <a:spcPts val="0"/>
              </a:spcAft>
              <a:buClr>
                <a:schemeClr val="dk1"/>
              </a:buClr>
              <a:buSzPts val="932"/>
              <a:buNone/>
              <a:defRPr sz="932"/>
            </a:lvl1pPr>
            <a:lvl2pPr indent="-228600" lvl="1" marL="914400" algn="l">
              <a:lnSpc>
                <a:spcPct val="90000"/>
              </a:lnSpc>
              <a:spcBef>
                <a:spcPts val="291"/>
              </a:spcBef>
              <a:spcAft>
                <a:spcPts val="0"/>
              </a:spcAft>
              <a:buClr>
                <a:schemeClr val="dk1"/>
              </a:buClr>
              <a:buSzPts val="816"/>
              <a:buNone/>
              <a:defRPr sz="816"/>
            </a:lvl2pPr>
            <a:lvl3pPr indent="-228600" lvl="2" marL="1371600" algn="l">
              <a:lnSpc>
                <a:spcPct val="90000"/>
              </a:lnSpc>
              <a:spcBef>
                <a:spcPts val="291"/>
              </a:spcBef>
              <a:spcAft>
                <a:spcPts val="0"/>
              </a:spcAft>
              <a:buClr>
                <a:schemeClr val="dk1"/>
              </a:buClr>
              <a:buSzPts val="699"/>
              <a:buNone/>
              <a:defRPr sz="699"/>
            </a:lvl3pPr>
            <a:lvl4pPr indent="-228600" lvl="3" marL="1828800" algn="l">
              <a:lnSpc>
                <a:spcPct val="90000"/>
              </a:lnSpc>
              <a:spcBef>
                <a:spcPts val="291"/>
              </a:spcBef>
              <a:spcAft>
                <a:spcPts val="0"/>
              </a:spcAft>
              <a:buClr>
                <a:schemeClr val="dk1"/>
              </a:buClr>
              <a:buSzPts val="583"/>
              <a:buNone/>
              <a:defRPr sz="583"/>
            </a:lvl4pPr>
            <a:lvl5pPr indent="-228600" lvl="4" marL="2286000" algn="l">
              <a:lnSpc>
                <a:spcPct val="90000"/>
              </a:lnSpc>
              <a:spcBef>
                <a:spcPts val="291"/>
              </a:spcBef>
              <a:spcAft>
                <a:spcPts val="0"/>
              </a:spcAft>
              <a:buClr>
                <a:schemeClr val="dk1"/>
              </a:buClr>
              <a:buSzPts val="583"/>
              <a:buNone/>
              <a:defRPr sz="583"/>
            </a:lvl5pPr>
            <a:lvl6pPr indent="-228600" lvl="5" marL="2743200" algn="l">
              <a:lnSpc>
                <a:spcPct val="90000"/>
              </a:lnSpc>
              <a:spcBef>
                <a:spcPts val="291"/>
              </a:spcBef>
              <a:spcAft>
                <a:spcPts val="0"/>
              </a:spcAft>
              <a:buClr>
                <a:schemeClr val="dk1"/>
              </a:buClr>
              <a:buSzPts val="583"/>
              <a:buNone/>
              <a:defRPr sz="583"/>
            </a:lvl6pPr>
            <a:lvl7pPr indent="-228600" lvl="6" marL="3200400" algn="l">
              <a:lnSpc>
                <a:spcPct val="90000"/>
              </a:lnSpc>
              <a:spcBef>
                <a:spcPts val="291"/>
              </a:spcBef>
              <a:spcAft>
                <a:spcPts val="0"/>
              </a:spcAft>
              <a:buClr>
                <a:schemeClr val="dk1"/>
              </a:buClr>
              <a:buSzPts val="583"/>
              <a:buNone/>
              <a:defRPr sz="583"/>
            </a:lvl7pPr>
            <a:lvl8pPr indent="-228600" lvl="7" marL="3657600" algn="l">
              <a:lnSpc>
                <a:spcPct val="90000"/>
              </a:lnSpc>
              <a:spcBef>
                <a:spcPts val="291"/>
              </a:spcBef>
              <a:spcAft>
                <a:spcPts val="0"/>
              </a:spcAft>
              <a:buClr>
                <a:schemeClr val="dk1"/>
              </a:buClr>
              <a:buSzPts val="583"/>
              <a:buNone/>
              <a:defRPr sz="583"/>
            </a:lvl8pPr>
            <a:lvl9pPr indent="-228600" lvl="8" marL="4114800" algn="l">
              <a:lnSpc>
                <a:spcPct val="90000"/>
              </a:lnSpc>
              <a:spcBef>
                <a:spcPts val="291"/>
              </a:spcBef>
              <a:spcAft>
                <a:spcPts val="0"/>
              </a:spcAft>
              <a:buClr>
                <a:schemeClr val="dk1"/>
              </a:buClr>
              <a:buSzPts val="583"/>
              <a:buNone/>
              <a:defRPr sz="583"/>
            </a:lvl9pPr>
          </a:lstStyle>
          <a:p/>
        </p:txBody>
      </p:sp>
      <p:sp>
        <p:nvSpPr>
          <p:cNvPr id="56" name="Google Shape;56;p11"/>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1"/>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1"/>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59" name="Shape 59"/>
        <p:cNvGrpSpPr/>
        <p:nvPr/>
      </p:nvGrpSpPr>
      <p:grpSpPr>
        <a:xfrm>
          <a:off x="0" y="0"/>
          <a:ext cx="0" cy="0"/>
          <a:chOff x="0" y="0"/>
          <a:chExt cx="0" cy="0"/>
        </a:xfrm>
      </p:grpSpPr>
      <p:sp>
        <p:nvSpPr>
          <p:cNvPr id="60" name="Google Shape;60;p12"/>
          <p:cNvSpPr txBox="1"/>
          <p:nvPr>
            <p:ph type="title"/>
          </p:nvPr>
        </p:nvSpPr>
        <p:spPr>
          <a:xfrm>
            <a:off x="366970" y="503978"/>
            <a:ext cx="1718306"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64"/>
              <a:buFont typeface="Calibri"/>
              <a:buNone/>
              <a:defRPr sz="18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p:nvPr>
            <p:ph idx="2" type="pic"/>
          </p:nvPr>
        </p:nvSpPr>
        <p:spPr>
          <a:xfrm>
            <a:off x="2264945" y="1088455"/>
            <a:ext cx="2697123" cy="5372269"/>
          </a:xfrm>
          <a:prstGeom prst="rect">
            <a:avLst/>
          </a:prstGeom>
          <a:noFill/>
          <a:ln>
            <a:noFill/>
          </a:ln>
        </p:spPr>
      </p:sp>
      <p:sp>
        <p:nvSpPr>
          <p:cNvPr id="62" name="Google Shape;62;p12"/>
          <p:cNvSpPr txBox="1"/>
          <p:nvPr>
            <p:ph idx="1" type="body"/>
          </p:nvPr>
        </p:nvSpPr>
        <p:spPr>
          <a:xfrm>
            <a:off x="366970" y="2267902"/>
            <a:ext cx="1718306"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83"/>
              </a:spcBef>
              <a:spcAft>
                <a:spcPts val="0"/>
              </a:spcAft>
              <a:buClr>
                <a:schemeClr val="dk1"/>
              </a:buClr>
              <a:buSzPts val="932"/>
              <a:buNone/>
              <a:defRPr sz="932"/>
            </a:lvl1pPr>
            <a:lvl2pPr indent="-228600" lvl="1" marL="914400" algn="l">
              <a:lnSpc>
                <a:spcPct val="90000"/>
              </a:lnSpc>
              <a:spcBef>
                <a:spcPts val="291"/>
              </a:spcBef>
              <a:spcAft>
                <a:spcPts val="0"/>
              </a:spcAft>
              <a:buClr>
                <a:schemeClr val="dk1"/>
              </a:buClr>
              <a:buSzPts val="816"/>
              <a:buNone/>
              <a:defRPr sz="816"/>
            </a:lvl2pPr>
            <a:lvl3pPr indent="-228600" lvl="2" marL="1371600" algn="l">
              <a:lnSpc>
                <a:spcPct val="90000"/>
              </a:lnSpc>
              <a:spcBef>
                <a:spcPts val="291"/>
              </a:spcBef>
              <a:spcAft>
                <a:spcPts val="0"/>
              </a:spcAft>
              <a:buClr>
                <a:schemeClr val="dk1"/>
              </a:buClr>
              <a:buSzPts val="699"/>
              <a:buNone/>
              <a:defRPr sz="699"/>
            </a:lvl3pPr>
            <a:lvl4pPr indent="-228600" lvl="3" marL="1828800" algn="l">
              <a:lnSpc>
                <a:spcPct val="90000"/>
              </a:lnSpc>
              <a:spcBef>
                <a:spcPts val="291"/>
              </a:spcBef>
              <a:spcAft>
                <a:spcPts val="0"/>
              </a:spcAft>
              <a:buClr>
                <a:schemeClr val="dk1"/>
              </a:buClr>
              <a:buSzPts val="583"/>
              <a:buNone/>
              <a:defRPr sz="583"/>
            </a:lvl4pPr>
            <a:lvl5pPr indent="-228600" lvl="4" marL="2286000" algn="l">
              <a:lnSpc>
                <a:spcPct val="90000"/>
              </a:lnSpc>
              <a:spcBef>
                <a:spcPts val="291"/>
              </a:spcBef>
              <a:spcAft>
                <a:spcPts val="0"/>
              </a:spcAft>
              <a:buClr>
                <a:schemeClr val="dk1"/>
              </a:buClr>
              <a:buSzPts val="583"/>
              <a:buNone/>
              <a:defRPr sz="583"/>
            </a:lvl5pPr>
            <a:lvl6pPr indent="-228600" lvl="5" marL="2743200" algn="l">
              <a:lnSpc>
                <a:spcPct val="90000"/>
              </a:lnSpc>
              <a:spcBef>
                <a:spcPts val="291"/>
              </a:spcBef>
              <a:spcAft>
                <a:spcPts val="0"/>
              </a:spcAft>
              <a:buClr>
                <a:schemeClr val="dk1"/>
              </a:buClr>
              <a:buSzPts val="583"/>
              <a:buNone/>
              <a:defRPr sz="583"/>
            </a:lvl6pPr>
            <a:lvl7pPr indent="-228600" lvl="6" marL="3200400" algn="l">
              <a:lnSpc>
                <a:spcPct val="90000"/>
              </a:lnSpc>
              <a:spcBef>
                <a:spcPts val="291"/>
              </a:spcBef>
              <a:spcAft>
                <a:spcPts val="0"/>
              </a:spcAft>
              <a:buClr>
                <a:schemeClr val="dk1"/>
              </a:buClr>
              <a:buSzPts val="583"/>
              <a:buNone/>
              <a:defRPr sz="583"/>
            </a:lvl7pPr>
            <a:lvl8pPr indent="-228600" lvl="7" marL="3657600" algn="l">
              <a:lnSpc>
                <a:spcPct val="90000"/>
              </a:lnSpc>
              <a:spcBef>
                <a:spcPts val="291"/>
              </a:spcBef>
              <a:spcAft>
                <a:spcPts val="0"/>
              </a:spcAft>
              <a:buClr>
                <a:schemeClr val="dk1"/>
              </a:buClr>
              <a:buSzPts val="583"/>
              <a:buNone/>
              <a:defRPr sz="583"/>
            </a:lvl8pPr>
            <a:lvl9pPr indent="-228600" lvl="8" marL="4114800" algn="l">
              <a:lnSpc>
                <a:spcPct val="90000"/>
              </a:lnSpc>
              <a:spcBef>
                <a:spcPts val="291"/>
              </a:spcBef>
              <a:spcAft>
                <a:spcPts val="0"/>
              </a:spcAft>
              <a:buClr>
                <a:schemeClr val="dk1"/>
              </a:buClr>
              <a:buSzPts val="583"/>
              <a:buNone/>
              <a:defRPr sz="583"/>
            </a:lvl9pPr>
          </a:lstStyle>
          <a:p/>
        </p:txBody>
      </p:sp>
      <p:sp>
        <p:nvSpPr>
          <p:cNvPr id="63" name="Google Shape;63;p12"/>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2"/>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6" name="Shape 66"/>
        <p:cNvGrpSpPr/>
        <p:nvPr/>
      </p:nvGrpSpPr>
      <p:grpSpPr>
        <a:xfrm>
          <a:off x="0" y="0"/>
          <a:ext cx="0" cy="0"/>
          <a:chOff x="0" y="0"/>
          <a:chExt cx="0" cy="0"/>
        </a:xfrm>
      </p:grpSpPr>
      <p:sp>
        <p:nvSpPr>
          <p:cNvPr id="67" name="Google Shape;67;p13"/>
          <p:cNvSpPr txBox="1"/>
          <p:nvPr>
            <p:ph type="title"/>
          </p:nvPr>
        </p:nvSpPr>
        <p:spPr>
          <a:xfrm>
            <a:off x="366276" y="402484"/>
            <a:ext cx="4595098"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 type="body"/>
          </p:nvPr>
        </p:nvSpPr>
        <p:spPr>
          <a:xfrm rot="5400000">
            <a:off x="265553" y="2113137"/>
            <a:ext cx="4796544" cy="45950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83"/>
              </a:spcBef>
              <a:spcAft>
                <a:spcPts val="0"/>
              </a:spcAft>
              <a:buClr>
                <a:schemeClr val="dk1"/>
              </a:buClr>
              <a:buSzPts val="1800"/>
              <a:buChar char="•"/>
              <a:defRPr/>
            </a:lvl1pPr>
            <a:lvl2pPr indent="-342900" lvl="1" marL="914400" algn="l">
              <a:lnSpc>
                <a:spcPct val="90000"/>
              </a:lnSpc>
              <a:spcBef>
                <a:spcPts val="291"/>
              </a:spcBef>
              <a:spcAft>
                <a:spcPts val="0"/>
              </a:spcAft>
              <a:buClr>
                <a:schemeClr val="dk1"/>
              </a:buClr>
              <a:buSzPts val="1800"/>
              <a:buChar char="•"/>
              <a:defRPr/>
            </a:lvl2pPr>
            <a:lvl3pPr indent="-342900" lvl="2" marL="1371600" algn="l">
              <a:lnSpc>
                <a:spcPct val="90000"/>
              </a:lnSpc>
              <a:spcBef>
                <a:spcPts val="291"/>
              </a:spcBef>
              <a:spcAft>
                <a:spcPts val="0"/>
              </a:spcAft>
              <a:buClr>
                <a:schemeClr val="dk1"/>
              </a:buClr>
              <a:buSzPts val="1800"/>
              <a:buChar char="•"/>
              <a:defRPr/>
            </a:lvl3pPr>
            <a:lvl4pPr indent="-342900" lvl="3" marL="1828800" algn="l">
              <a:lnSpc>
                <a:spcPct val="90000"/>
              </a:lnSpc>
              <a:spcBef>
                <a:spcPts val="291"/>
              </a:spcBef>
              <a:spcAft>
                <a:spcPts val="0"/>
              </a:spcAft>
              <a:buClr>
                <a:schemeClr val="dk1"/>
              </a:buClr>
              <a:buSzPts val="1800"/>
              <a:buChar char="•"/>
              <a:defRPr/>
            </a:lvl4pPr>
            <a:lvl5pPr indent="-342900" lvl="4" marL="2286000" algn="l">
              <a:lnSpc>
                <a:spcPct val="90000"/>
              </a:lnSpc>
              <a:spcBef>
                <a:spcPts val="291"/>
              </a:spcBef>
              <a:spcAft>
                <a:spcPts val="0"/>
              </a:spcAft>
              <a:buClr>
                <a:schemeClr val="dk1"/>
              </a:buClr>
              <a:buSzPts val="1800"/>
              <a:buChar char="•"/>
              <a:defRPr/>
            </a:lvl5pPr>
            <a:lvl6pPr indent="-342900" lvl="5" marL="2743200" algn="l">
              <a:lnSpc>
                <a:spcPct val="90000"/>
              </a:lnSpc>
              <a:spcBef>
                <a:spcPts val="291"/>
              </a:spcBef>
              <a:spcAft>
                <a:spcPts val="0"/>
              </a:spcAft>
              <a:buClr>
                <a:schemeClr val="dk1"/>
              </a:buClr>
              <a:buSzPts val="1800"/>
              <a:buChar char="•"/>
              <a:defRPr/>
            </a:lvl6pPr>
            <a:lvl7pPr indent="-342900" lvl="6" marL="3200400" algn="l">
              <a:lnSpc>
                <a:spcPct val="90000"/>
              </a:lnSpc>
              <a:spcBef>
                <a:spcPts val="291"/>
              </a:spcBef>
              <a:spcAft>
                <a:spcPts val="0"/>
              </a:spcAft>
              <a:buClr>
                <a:schemeClr val="dk1"/>
              </a:buClr>
              <a:buSzPts val="1800"/>
              <a:buChar char="•"/>
              <a:defRPr/>
            </a:lvl7pPr>
            <a:lvl8pPr indent="-342900" lvl="7" marL="3657600" algn="l">
              <a:lnSpc>
                <a:spcPct val="90000"/>
              </a:lnSpc>
              <a:spcBef>
                <a:spcPts val="291"/>
              </a:spcBef>
              <a:spcAft>
                <a:spcPts val="0"/>
              </a:spcAft>
              <a:buClr>
                <a:schemeClr val="dk1"/>
              </a:buClr>
              <a:buSzPts val="1800"/>
              <a:buChar char="•"/>
              <a:defRPr/>
            </a:lvl8pPr>
            <a:lvl9pPr indent="-342900" lvl="8" marL="4114800" algn="l">
              <a:lnSpc>
                <a:spcPct val="90000"/>
              </a:lnSpc>
              <a:spcBef>
                <a:spcPts val="291"/>
              </a:spcBef>
              <a:spcAft>
                <a:spcPts val="0"/>
              </a:spcAft>
              <a:buClr>
                <a:schemeClr val="dk1"/>
              </a:buClr>
              <a:buSzPts val="1800"/>
              <a:buChar char="•"/>
              <a:defRPr/>
            </a:lvl9pPr>
          </a:lstStyle>
          <a:p/>
        </p:txBody>
      </p:sp>
      <p:sp>
        <p:nvSpPr>
          <p:cNvPr id="69" name="Google Shape;69;p13"/>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366276" y="402484"/>
            <a:ext cx="4595098" cy="1461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563"/>
              <a:buFont typeface="Calibri"/>
              <a:buNone/>
              <a:defRPr b="0" i="0" sz="2563"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366276" y="2012414"/>
            <a:ext cx="4595098" cy="4796544"/>
          </a:xfrm>
          <a:prstGeom prst="rect">
            <a:avLst/>
          </a:prstGeom>
          <a:noFill/>
          <a:ln>
            <a:noFill/>
          </a:ln>
        </p:spPr>
        <p:txBody>
          <a:bodyPr anchorCtr="0" anchor="t" bIns="45700" lIns="91425" spcFirstLastPara="1" rIns="91425" wrap="square" tIns="45700">
            <a:normAutofit/>
          </a:bodyPr>
          <a:lstStyle>
            <a:lvl1pPr indent="-332168" lvl="0" marL="457200" marR="0" rtl="0" algn="l">
              <a:lnSpc>
                <a:spcPct val="90000"/>
              </a:lnSpc>
              <a:spcBef>
                <a:spcPts val="583"/>
              </a:spcBef>
              <a:spcAft>
                <a:spcPts val="0"/>
              </a:spcAft>
              <a:buClr>
                <a:schemeClr val="dk1"/>
              </a:buClr>
              <a:buSzPts val="1631"/>
              <a:buFont typeface="Arial"/>
              <a:buChar char="•"/>
              <a:defRPr b="0" i="0" sz="1631" u="none" cap="none" strike="noStrike">
                <a:solidFill>
                  <a:schemeClr val="dk1"/>
                </a:solidFill>
                <a:latin typeface="Calibri"/>
                <a:ea typeface="Calibri"/>
                <a:cs typeface="Calibri"/>
                <a:sym typeface="Calibri"/>
              </a:defRPr>
            </a:lvl1pPr>
            <a:lvl2pPr indent="-317372" lvl="1" marL="914400" marR="0" rtl="0" algn="l">
              <a:lnSpc>
                <a:spcPct val="90000"/>
              </a:lnSpc>
              <a:spcBef>
                <a:spcPts val="291"/>
              </a:spcBef>
              <a:spcAft>
                <a:spcPts val="0"/>
              </a:spcAft>
              <a:buClr>
                <a:schemeClr val="dk1"/>
              </a:buClr>
              <a:buSzPts val="1398"/>
              <a:buFont typeface="Arial"/>
              <a:buChar char="•"/>
              <a:defRPr b="0" i="0" sz="1398" u="none" cap="none" strike="noStrike">
                <a:solidFill>
                  <a:schemeClr val="dk1"/>
                </a:solidFill>
                <a:latin typeface="Calibri"/>
                <a:ea typeface="Calibri"/>
                <a:cs typeface="Calibri"/>
                <a:sym typeface="Calibri"/>
              </a:defRPr>
            </a:lvl2pPr>
            <a:lvl3pPr indent="-302577" lvl="2" marL="1371600" marR="0" rtl="0" algn="l">
              <a:lnSpc>
                <a:spcPct val="90000"/>
              </a:lnSpc>
              <a:spcBef>
                <a:spcPts val="291"/>
              </a:spcBef>
              <a:spcAft>
                <a:spcPts val="0"/>
              </a:spcAft>
              <a:buClr>
                <a:schemeClr val="dk1"/>
              </a:buClr>
              <a:buSzPts val="1165"/>
              <a:buFont typeface="Arial"/>
              <a:buChar char="•"/>
              <a:defRPr b="0" i="0" sz="1165" u="none" cap="none" strike="noStrike">
                <a:solidFill>
                  <a:schemeClr val="dk1"/>
                </a:solidFill>
                <a:latin typeface="Calibri"/>
                <a:ea typeface="Calibri"/>
                <a:cs typeface="Calibri"/>
                <a:sym typeface="Calibri"/>
              </a:defRPr>
            </a:lvl3pPr>
            <a:lvl4pPr indent="-295211" lvl="3" marL="18288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4pPr>
            <a:lvl5pPr indent="-295211" lvl="4" marL="22860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5pPr>
            <a:lvl6pPr indent="-295211" lvl="5" marL="27432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6pPr>
            <a:lvl7pPr indent="-295211" lvl="6" marL="32004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7pPr>
            <a:lvl8pPr indent="-295211" lvl="7" marL="36576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8pPr>
            <a:lvl9pPr indent="-295211" lvl="8" marL="4114800" marR="0" rtl="0" algn="l">
              <a:lnSpc>
                <a:spcPct val="90000"/>
              </a:lnSpc>
              <a:spcBef>
                <a:spcPts val="291"/>
              </a:spcBef>
              <a:spcAft>
                <a:spcPts val="0"/>
              </a:spcAft>
              <a:buClr>
                <a:schemeClr val="dk1"/>
              </a:buClr>
              <a:buSzPts val="1049"/>
              <a:buFont typeface="Arial"/>
              <a:buChar char="•"/>
              <a:defRPr b="0" i="0" sz="1049"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366276" y="7006700"/>
            <a:ext cx="1198721" cy="40248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9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1764784" y="7006700"/>
            <a:ext cx="1798082" cy="40248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9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741"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3762653" y="7006700"/>
            <a:ext cx="1198721" cy="40248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99"/>
              <a:buFont typeface="Arial"/>
              <a:buNone/>
              <a:defRPr b="0" i="0" sz="69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5.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hyperlink" Target="http://www.autodelen.net/autodeeltest" TargetMode="External"/><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hyperlink" Target="http://www.autodelen.net/nl/autodeelte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hyperlink" Target="http://www.autodelen.net/autodeeltest" TargetMode="External"/><Relationship Id="rId6" Type="http://schemas.openxmlformats.org/officeDocument/2006/relationships/image" Target="../media/image2.png"/><Relationship Id="rId7" Type="http://schemas.openxmlformats.org/officeDocument/2006/relationships/hyperlink" Target="http://www.autodelen.net/nl/autodeeltest" TargetMode="External"/><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hyperlink" Target="http://www.autodelen.net" TargetMode="External"/><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idx="1" type="body"/>
          </p:nvPr>
        </p:nvSpPr>
        <p:spPr>
          <a:xfrm>
            <a:off x="312458" y="482806"/>
            <a:ext cx="4702733" cy="6594061"/>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255"/>
              <a:buNone/>
            </a:pPr>
            <a:r>
              <a:rPr b="1" lang="nl-BE" sz="2255"/>
              <a:t>Maak je eigen flyer (A5)!</a:t>
            </a:r>
            <a:endParaRPr b="1" sz="2255"/>
          </a:p>
          <a:p>
            <a:pPr indent="0" lvl="0" marL="0" rtl="0" algn="l">
              <a:lnSpc>
                <a:spcPct val="80000"/>
              </a:lnSpc>
              <a:spcBef>
                <a:spcPts val="583"/>
              </a:spcBef>
              <a:spcAft>
                <a:spcPts val="0"/>
              </a:spcAft>
              <a:buClr>
                <a:schemeClr val="dk1"/>
              </a:buClr>
              <a:buSzPts val="1762"/>
              <a:buNone/>
            </a:pPr>
            <a:r>
              <a:t/>
            </a:r>
            <a:endParaRPr b="1" sz="1762"/>
          </a:p>
          <a:p>
            <a:pPr indent="0" lvl="0" marL="0" rtl="0" algn="l">
              <a:lnSpc>
                <a:spcPct val="80000"/>
              </a:lnSpc>
              <a:spcBef>
                <a:spcPts val="583"/>
              </a:spcBef>
              <a:spcAft>
                <a:spcPts val="0"/>
              </a:spcAft>
              <a:buClr>
                <a:schemeClr val="dk1"/>
              </a:buClr>
              <a:buSzPts val="1550"/>
              <a:buNone/>
            </a:pPr>
            <a:r>
              <a:rPr lang="nl-BE" sz="1550"/>
              <a:t>Pas de tekst aan naargelang de informatie van de infosessie</a:t>
            </a:r>
            <a:endParaRPr/>
          </a:p>
          <a:p>
            <a:pPr indent="0" lvl="0" marL="0" rtl="0" algn="l">
              <a:lnSpc>
                <a:spcPct val="80000"/>
              </a:lnSpc>
              <a:spcBef>
                <a:spcPts val="583"/>
              </a:spcBef>
              <a:spcAft>
                <a:spcPts val="0"/>
              </a:spcAft>
              <a:buClr>
                <a:schemeClr val="dk1"/>
              </a:buClr>
              <a:buSzPts val="1550"/>
              <a:buNone/>
            </a:pPr>
            <a:r>
              <a:t/>
            </a:r>
            <a:endParaRPr sz="1550"/>
          </a:p>
          <a:p>
            <a:pPr indent="0" lvl="0" marL="0" rtl="0" algn="l">
              <a:lnSpc>
                <a:spcPct val="80000"/>
              </a:lnSpc>
              <a:spcBef>
                <a:spcPts val="583"/>
              </a:spcBef>
              <a:spcAft>
                <a:spcPts val="0"/>
              </a:spcAft>
              <a:buClr>
                <a:schemeClr val="dk1"/>
              </a:buClr>
              <a:buSzPts val="1550"/>
              <a:buNone/>
            </a:pPr>
            <a:r>
              <a:rPr lang="nl-BE" sz="1550"/>
              <a:t>Indien gewenst</a:t>
            </a:r>
            <a:r>
              <a:rPr b="1" lang="nl-BE" sz="1550"/>
              <a:t> voeg een afbeelding toe </a:t>
            </a:r>
            <a:r>
              <a:rPr lang="nl-BE" sz="1550"/>
              <a:t>van een deelwagen of autodeler uit je gemeente. Snijd de foto bij tot het juiste formaat (rechtermuisklik &gt; bijsnijden) en plaats de foto naar de achtergrond (rechtermuisklik &gt; naar achtergrond). </a:t>
            </a:r>
            <a:endParaRPr/>
          </a:p>
          <a:p>
            <a:pPr indent="0" lvl="0" marL="0" rtl="0" algn="l">
              <a:lnSpc>
                <a:spcPct val="80000"/>
              </a:lnSpc>
              <a:spcBef>
                <a:spcPts val="583"/>
              </a:spcBef>
              <a:spcAft>
                <a:spcPts val="0"/>
              </a:spcAft>
              <a:buClr>
                <a:schemeClr val="dk1"/>
              </a:buClr>
              <a:buSzPts val="1550"/>
              <a:buNone/>
            </a:pPr>
            <a:r>
              <a:t/>
            </a:r>
            <a:endParaRPr sz="1550"/>
          </a:p>
          <a:p>
            <a:pPr indent="0" lvl="0" marL="0" rtl="0" algn="l">
              <a:lnSpc>
                <a:spcPct val="80000"/>
              </a:lnSpc>
              <a:spcBef>
                <a:spcPts val="583"/>
              </a:spcBef>
              <a:spcAft>
                <a:spcPts val="0"/>
              </a:spcAft>
              <a:buClr>
                <a:schemeClr val="dk1"/>
              </a:buClr>
              <a:buSzPts val="1550"/>
              <a:buNone/>
            </a:pPr>
            <a:r>
              <a:rPr b="1" lang="nl-BE" sz="1550"/>
              <a:t>Sla de slide op </a:t>
            </a:r>
            <a:r>
              <a:rPr lang="nl-BE" sz="1550"/>
              <a:t>als PDF om af te drukken en/of als </a:t>
            </a:r>
            <a:r>
              <a:rPr b="1" lang="nl-BE" sz="1550"/>
              <a:t>JPEG</a:t>
            </a:r>
            <a:r>
              <a:rPr lang="nl-BE" sz="1550"/>
              <a:t> om te delen via </a:t>
            </a:r>
            <a:r>
              <a:rPr b="1" lang="nl-BE" sz="1550"/>
              <a:t>sociale media </a:t>
            </a:r>
            <a:r>
              <a:rPr lang="nl-BE" sz="1550"/>
              <a:t>(bestand &gt; opslaan als &gt; kies een map &gt; opslaan als: PDF of JPEG-indeling).</a:t>
            </a:r>
            <a:endParaRPr/>
          </a:p>
          <a:p>
            <a:pPr indent="0" lvl="0" marL="0" rtl="0" algn="l">
              <a:lnSpc>
                <a:spcPct val="80000"/>
              </a:lnSpc>
              <a:spcBef>
                <a:spcPts val="583"/>
              </a:spcBef>
              <a:spcAft>
                <a:spcPts val="0"/>
              </a:spcAft>
              <a:buClr>
                <a:schemeClr val="dk1"/>
              </a:buClr>
              <a:buSzPts val="1973"/>
              <a:buNone/>
            </a:pPr>
            <a:r>
              <a:t/>
            </a:r>
            <a:endParaRPr b="1" sz="1973"/>
          </a:p>
          <a:p>
            <a:pPr indent="0" lvl="0" marL="0" rtl="0" algn="l">
              <a:lnSpc>
                <a:spcPct val="80000"/>
              </a:lnSpc>
              <a:spcBef>
                <a:spcPts val="583"/>
              </a:spcBef>
              <a:spcAft>
                <a:spcPts val="0"/>
              </a:spcAft>
              <a:buClr>
                <a:schemeClr val="dk1"/>
              </a:buClr>
              <a:buSzPts val="2255"/>
              <a:buNone/>
            </a:pPr>
            <a:r>
              <a:rPr b="1" lang="nl-BE" sz="2400">
                <a:latin typeface="Arial"/>
                <a:ea typeface="Arial"/>
                <a:cs typeface="Arial"/>
                <a:sym typeface="Arial"/>
              </a:rPr>
              <a:t>Bijkomende info</a:t>
            </a:r>
            <a:br>
              <a:rPr b="1" lang="nl-BE" sz="2400">
                <a:latin typeface="Arial"/>
                <a:ea typeface="Arial"/>
                <a:cs typeface="Arial"/>
                <a:sym typeface="Arial"/>
              </a:rPr>
            </a:br>
            <a:br>
              <a:rPr lang="nl-BE" sz="1800">
                <a:latin typeface="Arial"/>
                <a:ea typeface="Arial"/>
                <a:cs typeface="Arial"/>
                <a:sym typeface="Arial"/>
              </a:rPr>
            </a:br>
            <a:r>
              <a:rPr lang="nl-BE" sz="1800">
                <a:latin typeface="Arial"/>
                <a:ea typeface="Arial"/>
                <a:cs typeface="Arial"/>
                <a:sym typeface="Arial"/>
              </a:rPr>
              <a:t>Groen: #00966C</a:t>
            </a:r>
            <a:br>
              <a:rPr lang="nl-BE" sz="1800">
                <a:latin typeface="Arial"/>
                <a:ea typeface="Arial"/>
                <a:cs typeface="Arial"/>
                <a:sym typeface="Arial"/>
              </a:rPr>
            </a:br>
            <a:br>
              <a:rPr lang="nl-BE" sz="1800">
                <a:latin typeface="Arial"/>
                <a:ea typeface="Arial"/>
                <a:cs typeface="Arial"/>
                <a:sym typeface="Arial"/>
              </a:rPr>
            </a:br>
            <a:r>
              <a:rPr lang="nl-BE" sz="1800">
                <a:latin typeface="Arial"/>
                <a:ea typeface="Arial"/>
                <a:cs typeface="Arial"/>
                <a:sym typeface="Arial"/>
              </a:rPr>
              <a:t>Blauw: #0097A9</a:t>
            </a:r>
            <a:br>
              <a:rPr lang="nl-BE" sz="1800">
                <a:latin typeface="Arial"/>
                <a:ea typeface="Arial"/>
                <a:cs typeface="Arial"/>
                <a:sym typeface="Arial"/>
              </a:rPr>
            </a:br>
            <a:br>
              <a:rPr lang="nl-BE" sz="1800">
                <a:latin typeface="Arial"/>
                <a:ea typeface="Arial"/>
                <a:cs typeface="Arial"/>
                <a:sym typeface="Arial"/>
              </a:rPr>
            </a:br>
            <a:r>
              <a:rPr lang="nl-BE" sz="1800">
                <a:latin typeface="Arial"/>
                <a:ea typeface="Arial"/>
                <a:cs typeface="Arial"/>
                <a:sym typeface="Arial"/>
              </a:rPr>
              <a:t>Lettertype: SOURCE SANS PRO</a:t>
            </a:r>
            <a:endParaRPr sz="1762"/>
          </a:p>
          <a:p>
            <a:pPr indent="0" lvl="0" marL="0" rtl="0" algn="l">
              <a:lnSpc>
                <a:spcPct val="80000"/>
              </a:lnSpc>
              <a:spcBef>
                <a:spcPts val="583"/>
              </a:spcBef>
              <a:spcAft>
                <a:spcPts val="0"/>
              </a:spcAft>
              <a:buClr>
                <a:schemeClr val="dk1"/>
              </a:buClr>
              <a:buSzPts val="1762"/>
              <a:buNone/>
            </a:pPr>
            <a:r>
              <a:t/>
            </a:r>
            <a:endParaRPr sz="1762"/>
          </a:p>
          <a:p>
            <a:pPr indent="0" lvl="0" marL="0" rtl="0" algn="l">
              <a:lnSpc>
                <a:spcPct val="80000"/>
              </a:lnSpc>
              <a:spcBef>
                <a:spcPts val="583"/>
              </a:spcBef>
              <a:spcAft>
                <a:spcPts val="0"/>
              </a:spcAft>
              <a:buClr>
                <a:schemeClr val="dk1"/>
              </a:buClr>
              <a:buSzPts val="1762"/>
              <a:buNone/>
            </a:pPr>
            <a:r>
              <a:t/>
            </a:r>
            <a:endParaRPr sz="1762"/>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Logo, company name&#10;&#10;Description automatically generated" id="87" name="Google Shape;87;p15"/>
          <p:cNvPicPr preferRelativeResize="0"/>
          <p:nvPr/>
        </p:nvPicPr>
        <p:blipFill rotWithShape="1">
          <a:blip r:embed="rId3">
            <a:alphaModFix/>
          </a:blip>
          <a:srcRect b="0" l="0" r="0" t="0"/>
          <a:stretch/>
        </p:blipFill>
        <p:spPr>
          <a:xfrm>
            <a:off x="4107159" y="12333"/>
            <a:ext cx="1220491" cy="1220491"/>
          </a:xfrm>
          <a:prstGeom prst="rect">
            <a:avLst/>
          </a:prstGeom>
          <a:noFill/>
          <a:ln>
            <a:noFill/>
          </a:ln>
        </p:spPr>
      </p:pic>
      <p:pic>
        <p:nvPicPr>
          <p:cNvPr descr="A picture containing text, outdoor, car mirror, mirror&#10;&#10;Description automatically generated" id="88" name="Google Shape;88;p15"/>
          <p:cNvPicPr preferRelativeResize="0"/>
          <p:nvPr/>
        </p:nvPicPr>
        <p:blipFill rotWithShape="1">
          <a:blip r:embed="rId4">
            <a:alphaModFix/>
          </a:blip>
          <a:srcRect b="484" l="0" r="0" t="0"/>
          <a:stretch/>
        </p:blipFill>
        <p:spPr>
          <a:xfrm>
            <a:off x="1" y="12332"/>
            <a:ext cx="2663825" cy="3534544"/>
          </a:xfrm>
          <a:prstGeom prst="rect">
            <a:avLst/>
          </a:prstGeom>
          <a:noFill/>
          <a:ln>
            <a:noFill/>
          </a:ln>
        </p:spPr>
      </p:pic>
      <p:pic>
        <p:nvPicPr>
          <p:cNvPr descr="Chart, pie chart&#10;&#10;Description automatically generated" id="89" name="Google Shape;89;p15"/>
          <p:cNvPicPr preferRelativeResize="0"/>
          <p:nvPr/>
        </p:nvPicPr>
        <p:blipFill rotWithShape="1">
          <a:blip r:embed="rId5">
            <a:alphaModFix/>
          </a:blip>
          <a:srcRect b="0" l="0" r="0" t="0"/>
          <a:stretch/>
        </p:blipFill>
        <p:spPr>
          <a:xfrm>
            <a:off x="2271821" y="1301172"/>
            <a:ext cx="784009" cy="712767"/>
          </a:xfrm>
          <a:prstGeom prst="rect">
            <a:avLst/>
          </a:prstGeom>
          <a:noFill/>
          <a:ln>
            <a:noFill/>
          </a:ln>
        </p:spPr>
      </p:pic>
      <p:sp>
        <p:nvSpPr>
          <p:cNvPr id="90" name="Google Shape;90;p15"/>
          <p:cNvSpPr/>
          <p:nvPr/>
        </p:nvSpPr>
        <p:spPr>
          <a:xfrm>
            <a:off x="-9764" y="3536607"/>
            <a:ext cx="5327649" cy="3251390"/>
          </a:xfrm>
          <a:prstGeom prst="rect">
            <a:avLst/>
          </a:prstGeom>
          <a:solidFill>
            <a:srgbClr val="0096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7" u="none" cap="none" strike="noStrike">
              <a:solidFill>
                <a:schemeClr val="lt1"/>
              </a:solidFill>
              <a:latin typeface="Arial"/>
              <a:ea typeface="Arial"/>
              <a:cs typeface="Arial"/>
              <a:sym typeface="Arial"/>
            </a:endParaRPr>
          </a:p>
        </p:txBody>
      </p:sp>
      <p:sp>
        <p:nvSpPr>
          <p:cNvPr id="91" name="Google Shape;91;p15"/>
          <p:cNvSpPr txBox="1"/>
          <p:nvPr/>
        </p:nvSpPr>
        <p:spPr>
          <a:xfrm>
            <a:off x="2785974" y="2471782"/>
            <a:ext cx="2399090"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nl-BE" sz="2800" u="none" cap="none" strike="noStrike">
                <a:solidFill>
                  <a:srgbClr val="0097A9"/>
                </a:solidFill>
                <a:latin typeface="Source Sans Pro"/>
                <a:ea typeface="Source Sans Pro"/>
                <a:cs typeface="Source Sans Pro"/>
                <a:sym typeface="Source Sans Pro"/>
              </a:rPr>
              <a:t>AUTODELEN</a:t>
            </a:r>
            <a:endParaRPr/>
          </a:p>
          <a:p>
            <a:pPr indent="0" lvl="0" marL="0" marR="0" rtl="0" algn="l">
              <a:lnSpc>
                <a:spcPct val="100000"/>
              </a:lnSpc>
              <a:spcBef>
                <a:spcPts val="0"/>
              </a:spcBef>
              <a:spcAft>
                <a:spcPts val="0"/>
              </a:spcAft>
              <a:buNone/>
            </a:pPr>
            <a:r>
              <a:rPr b="1" i="0" lang="nl-BE" sz="2400" u="none" cap="none" strike="noStrike">
                <a:solidFill>
                  <a:srgbClr val="0097A9"/>
                </a:solidFill>
                <a:latin typeface="Source Sans Pro"/>
                <a:ea typeface="Source Sans Pro"/>
                <a:cs typeface="Source Sans Pro"/>
                <a:sym typeface="Source Sans Pro"/>
              </a:rPr>
              <a:t>in *gemeente*</a:t>
            </a:r>
            <a:endParaRPr b="1" i="0" sz="2400" u="none" cap="none" strike="noStrike">
              <a:solidFill>
                <a:srgbClr val="0097A9"/>
              </a:solidFill>
              <a:latin typeface="Source Sans Pro"/>
              <a:ea typeface="Source Sans Pro"/>
              <a:cs typeface="Source Sans Pro"/>
              <a:sym typeface="Source Sans Pro"/>
            </a:endParaRPr>
          </a:p>
        </p:txBody>
      </p:sp>
      <p:sp>
        <p:nvSpPr>
          <p:cNvPr id="92" name="Google Shape;92;p15"/>
          <p:cNvSpPr txBox="1"/>
          <p:nvPr/>
        </p:nvSpPr>
        <p:spPr>
          <a:xfrm>
            <a:off x="117167" y="7052131"/>
            <a:ext cx="4706216" cy="309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409" u="none" cap="none" strike="noStrike">
                <a:solidFill>
                  <a:srgbClr val="0097A9"/>
                </a:solidFill>
                <a:latin typeface="Source Sans Pro"/>
                <a:ea typeface="Source Sans Pro"/>
                <a:cs typeface="Source Sans Pro"/>
                <a:sym typeface="Source Sans Pro"/>
              </a:rPr>
              <a:t>Alle info over autodelen op </a:t>
            </a:r>
            <a:r>
              <a:rPr b="1" i="0" lang="nl-BE" sz="1409" u="none" cap="none" strike="noStrike">
                <a:solidFill>
                  <a:srgbClr val="0097A9"/>
                </a:solidFill>
                <a:latin typeface="Source Sans Pro"/>
                <a:ea typeface="Source Sans Pro"/>
                <a:cs typeface="Source Sans Pro"/>
                <a:sym typeface="Source Sans Pro"/>
              </a:rPr>
              <a:t>www.autodelen.net</a:t>
            </a:r>
            <a:endParaRPr b="1" i="0" sz="1409" u="none" cap="none" strike="noStrike">
              <a:solidFill>
                <a:srgbClr val="0097A9"/>
              </a:solidFill>
              <a:latin typeface="Source Sans Pro"/>
              <a:ea typeface="Source Sans Pro"/>
              <a:cs typeface="Source Sans Pro"/>
              <a:sym typeface="Source Sans Pro"/>
            </a:endParaRPr>
          </a:p>
        </p:txBody>
      </p:sp>
      <p:sp>
        <p:nvSpPr>
          <p:cNvPr id="93" name="Google Shape;93;p15"/>
          <p:cNvSpPr txBox="1"/>
          <p:nvPr/>
        </p:nvSpPr>
        <p:spPr>
          <a:xfrm>
            <a:off x="172426" y="3764554"/>
            <a:ext cx="2422109" cy="24929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nl-BE" sz="1600" u="none" cap="none" strike="noStrike">
                <a:solidFill>
                  <a:schemeClr val="lt1"/>
                </a:solidFill>
                <a:latin typeface="Source Sans Pro"/>
                <a:ea typeface="Source Sans Pro"/>
                <a:cs typeface="Source Sans Pro"/>
                <a:sym typeface="Source Sans Pro"/>
              </a:rPr>
              <a:t>Staat je (tweede) wagen te vaak stil? Of heb je af en toe een (tweede) wagen nodig? Dan is autodelen misschien iets voor jou! Ontdek op deze avond de vele voordelen en de mogelijkheden in *gemeente*.</a:t>
            </a:r>
            <a:endParaRPr/>
          </a:p>
          <a:p>
            <a:pPr indent="0" lvl="0" marL="0" marR="0" rtl="0" algn="r">
              <a:lnSpc>
                <a:spcPct val="100000"/>
              </a:lnSpc>
              <a:spcBef>
                <a:spcPts val="0"/>
              </a:spcBef>
              <a:spcAft>
                <a:spcPts val="0"/>
              </a:spcAft>
              <a:buNone/>
            </a:pPr>
            <a:r>
              <a:t/>
            </a:r>
            <a:endParaRPr b="0" i="0" sz="1100" u="none" cap="none" strike="noStrike">
              <a:solidFill>
                <a:schemeClr val="lt1"/>
              </a:solidFill>
              <a:latin typeface="Source Sans Pro"/>
              <a:ea typeface="Source Sans Pro"/>
              <a:cs typeface="Source Sans Pro"/>
              <a:sym typeface="Source Sans Pro"/>
            </a:endParaRPr>
          </a:p>
        </p:txBody>
      </p:sp>
      <p:sp>
        <p:nvSpPr>
          <p:cNvPr id="94" name="Google Shape;94;p15"/>
          <p:cNvSpPr txBox="1"/>
          <p:nvPr/>
        </p:nvSpPr>
        <p:spPr>
          <a:xfrm>
            <a:off x="2732852" y="3768521"/>
            <a:ext cx="2037409" cy="2824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973" u="none" cap="none" strike="noStrike">
                <a:solidFill>
                  <a:schemeClr val="lt1"/>
                </a:solidFill>
                <a:latin typeface="Source Sans Pro"/>
                <a:ea typeface="Source Sans Pro"/>
                <a:cs typeface="Source Sans Pro"/>
                <a:sym typeface="Source Sans Pro"/>
              </a:rPr>
              <a:t>*DAG MAAND* VAN *UUR TOT UUR* *LOCATIE*</a:t>
            </a:r>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b="0" i="0" lang="nl-BE" sz="1973" u="none" cap="none" strike="noStrike">
                <a:solidFill>
                  <a:schemeClr val="lt1"/>
                </a:solidFill>
                <a:latin typeface="Source Sans Pro"/>
                <a:ea typeface="Source Sans Pro"/>
                <a:cs typeface="Source Sans Pro"/>
                <a:sym typeface="Source Sans Pro"/>
              </a:rPr>
              <a:t>Meer info en inschrijven via: *website of email*</a:t>
            </a:r>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p:txBody>
      </p:sp>
      <p:pic>
        <p:nvPicPr>
          <p:cNvPr descr="Shape&#10;&#10;Description automatically generated" id="95" name="Google Shape;95;p15"/>
          <p:cNvPicPr preferRelativeResize="0"/>
          <p:nvPr/>
        </p:nvPicPr>
        <p:blipFill rotWithShape="1">
          <a:blip r:embed="rId6">
            <a:alphaModFix/>
          </a:blip>
          <a:srcRect b="0" l="0" r="0" t="0"/>
          <a:stretch/>
        </p:blipFill>
        <p:spPr>
          <a:xfrm flipH="1">
            <a:off x="4718092" y="6068337"/>
            <a:ext cx="609558" cy="1168896"/>
          </a:xfrm>
          <a:prstGeom prst="rect">
            <a:avLst/>
          </a:prstGeom>
          <a:noFill/>
          <a:ln>
            <a:noFill/>
          </a:ln>
        </p:spPr>
      </p:pic>
      <p:sp>
        <p:nvSpPr>
          <p:cNvPr id="96" name="Google Shape;96;p15"/>
          <p:cNvSpPr txBox="1"/>
          <p:nvPr/>
        </p:nvSpPr>
        <p:spPr>
          <a:xfrm>
            <a:off x="2144760" y="2175904"/>
            <a:ext cx="2625501" cy="3525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91"/>
              <a:buFont typeface="Arial"/>
              <a:buNone/>
            </a:pPr>
            <a:r>
              <a:rPr b="1" i="0" lang="nl-BE" sz="1691" u="none" cap="none" strike="noStrike">
                <a:solidFill>
                  <a:schemeClr val="dk1"/>
                </a:solidFill>
                <a:latin typeface="Source Sans Pro"/>
                <a:ea typeface="Source Sans Pro"/>
                <a:cs typeface="Source Sans Pro"/>
                <a:sym typeface="Source Sans Pro"/>
              </a:rPr>
              <a:t>INFOSESSIE</a:t>
            </a:r>
            <a:endParaRPr b="0" i="0" sz="14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Logo, company name&#10;&#10;Description automatically generated" id="101" name="Google Shape;101;g293a4de4f48_0_6"/>
          <p:cNvPicPr preferRelativeResize="0"/>
          <p:nvPr/>
        </p:nvPicPr>
        <p:blipFill rotWithShape="1">
          <a:blip r:embed="rId3">
            <a:alphaModFix/>
          </a:blip>
          <a:srcRect b="0" l="0" r="0" t="0"/>
          <a:stretch/>
        </p:blipFill>
        <p:spPr>
          <a:xfrm>
            <a:off x="4107159" y="12333"/>
            <a:ext cx="1220490" cy="1220490"/>
          </a:xfrm>
          <a:prstGeom prst="rect">
            <a:avLst/>
          </a:prstGeom>
          <a:noFill/>
          <a:ln>
            <a:noFill/>
          </a:ln>
        </p:spPr>
      </p:pic>
      <p:pic>
        <p:nvPicPr>
          <p:cNvPr descr="Chart, pie chart&#10;&#10;Description automatically generated" id="102" name="Google Shape;102;g293a4de4f48_0_6"/>
          <p:cNvPicPr preferRelativeResize="0"/>
          <p:nvPr/>
        </p:nvPicPr>
        <p:blipFill rotWithShape="1">
          <a:blip r:embed="rId4">
            <a:alphaModFix/>
          </a:blip>
          <a:srcRect b="0" l="0" r="0" t="0"/>
          <a:stretch/>
        </p:blipFill>
        <p:spPr>
          <a:xfrm>
            <a:off x="2389796" y="424697"/>
            <a:ext cx="784009" cy="712767"/>
          </a:xfrm>
          <a:prstGeom prst="rect">
            <a:avLst/>
          </a:prstGeom>
          <a:noFill/>
          <a:ln>
            <a:noFill/>
          </a:ln>
        </p:spPr>
      </p:pic>
      <p:sp>
        <p:nvSpPr>
          <p:cNvPr id="103" name="Google Shape;103;g293a4de4f48_0_6"/>
          <p:cNvSpPr/>
          <p:nvPr/>
        </p:nvSpPr>
        <p:spPr>
          <a:xfrm>
            <a:off x="-9775" y="3272474"/>
            <a:ext cx="5327700" cy="3515400"/>
          </a:xfrm>
          <a:prstGeom prst="rect">
            <a:avLst/>
          </a:prstGeom>
          <a:solidFill>
            <a:srgbClr val="0096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7" u="none" cap="none" strike="noStrike">
              <a:solidFill>
                <a:schemeClr val="lt1"/>
              </a:solidFill>
              <a:latin typeface="Arial"/>
              <a:ea typeface="Arial"/>
              <a:cs typeface="Arial"/>
              <a:sym typeface="Arial"/>
            </a:endParaRPr>
          </a:p>
        </p:txBody>
      </p:sp>
      <p:sp>
        <p:nvSpPr>
          <p:cNvPr id="104" name="Google Shape;104;g293a4de4f48_0_6"/>
          <p:cNvSpPr txBox="1"/>
          <p:nvPr/>
        </p:nvSpPr>
        <p:spPr>
          <a:xfrm>
            <a:off x="2918824" y="1856470"/>
            <a:ext cx="23991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b="1" lang="nl-BE" sz="2400">
                <a:solidFill>
                  <a:srgbClr val="0097A9"/>
                </a:solidFill>
                <a:latin typeface="Source Sans Pro"/>
                <a:ea typeface="Source Sans Pro"/>
                <a:cs typeface="Source Sans Pro"/>
                <a:sym typeface="Source Sans Pro"/>
              </a:rPr>
              <a:t>tijdens de autodeelparty in Lissewege</a:t>
            </a:r>
            <a:endParaRPr b="1" i="0" sz="2400" u="none" cap="none" strike="noStrike">
              <a:solidFill>
                <a:srgbClr val="0097A9"/>
              </a:solidFill>
              <a:latin typeface="Source Sans Pro"/>
              <a:ea typeface="Source Sans Pro"/>
              <a:cs typeface="Source Sans Pro"/>
              <a:sym typeface="Source Sans Pro"/>
            </a:endParaRPr>
          </a:p>
        </p:txBody>
      </p:sp>
      <p:sp>
        <p:nvSpPr>
          <p:cNvPr id="105" name="Google Shape;105;g293a4de4f48_0_6"/>
          <p:cNvSpPr txBox="1"/>
          <p:nvPr/>
        </p:nvSpPr>
        <p:spPr>
          <a:xfrm>
            <a:off x="117167" y="7052131"/>
            <a:ext cx="4706100" cy="30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409" u="none" cap="none" strike="noStrike">
                <a:solidFill>
                  <a:srgbClr val="0097A9"/>
                </a:solidFill>
                <a:latin typeface="Source Sans Pro"/>
                <a:ea typeface="Source Sans Pro"/>
                <a:cs typeface="Source Sans Pro"/>
                <a:sym typeface="Source Sans Pro"/>
              </a:rPr>
              <a:t>Alle info over autodelen op </a:t>
            </a:r>
            <a:r>
              <a:rPr b="1" i="0" lang="nl-BE" sz="1409" u="none" cap="none" strike="noStrike">
                <a:solidFill>
                  <a:srgbClr val="0097A9"/>
                </a:solidFill>
                <a:latin typeface="Source Sans Pro"/>
                <a:ea typeface="Source Sans Pro"/>
                <a:cs typeface="Source Sans Pro"/>
                <a:sym typeface="Source Sans Pro"/>
              </a:rPr>
              <a:t>www.autodelen.net</a:t>
            </a:r>
            <a:endParaRPr b="1" i="0" sz="1409" u="none" cap="none" strike="noStrike">
              <a:solidFill>
                <a:srgbClr val="0097A9"/>
              </a:solidFill>
              <a:latin typeface="Source Sans Pro"/>
              <a:ea typeface="Source Sans Pro"/>
              <a:cs typeface="Source Sans Pro"/>
              <a:sym typeface="Source Sans Pro"/>
            </a:endParaRPr>
          </a:p>
        </p:txBody>
      </p:sp>
      <p:sp>
        <p:nvSpPr>
          <p:cNvPr id="106" name="Google Shape;106;g293a4de4f48_0_6"/>
          <p:cNvSpPr txBox="1"/>
          <p:nvPr/>
        </p:nvSpPr>
        <p:spPr>
          <a:xfrm>
            <a:off x="172426" y="3764554"/>
            <a:ext cx="2422200" cy="247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nl-BE" sz="1600" u="none" cap="none" strike="noStrike">
                <a:solidFill>
                  <a:schemeClr val="lt1"/>
                </a:solidFill>
                <a:latin typeface="Source Sans Pro"/>
                <a:ea typeface="Source Sans Pro"/>
                <a:cs typeface="Source Sans Pro"/>
                <a:sym typeface="Source Sans Pro"/>
              </a:rPr>
              <a:t>Staat je (tweede) wagen te vaak stil? Of heb je af en toe een (tweede) wagen nodig? Dan is autodelen misschien iets voor jou! Ontdek op deze avond de vele voordelen en de mogelijkheden in *gemeente*.</a:t>
            </a:r>
            <a:endParaRPr/>
          </a:p>
          <a:p>
            <a:pPr indent="0" lvl="0" marL="0" marR="0" rtl="0" algn="r">
              <a:lnSpc>
                <a:spcPct val="100000"/>
              </a:lnSpc>
              <a:spcBef>
                <a:spcPts val="0"/>
              </a:spcBef>
              <a:spcAft>
                <a:spcPts val="0"/>
              </a:spcAft>
              <a:buNone/>
            </a:pPr>
            <a:r>
              <a:t/>
            </a:r>
            <a:endParaRPr b="0" i="0" sz="1100" u="none" cap="none" strike="noStrike">
              <a:solidFill>
                <a:schemeClr val="lt1"/>
              </a:solidFill>
              <a:latin typeface="Source Sans Pro"/>
              <a:ea typeface="Source Sans Pro"/>
              <a:cs typeface="Source Sans Pro"/>
              <a:sym typeface="Source Sans Pro"/>
            </a:endParaRPr>
          </a:p>
        </p:txBody>
      </p:sp>
      <p:sp>
        <p:nvSpPr>
          <p:cNvPr id="107" name="Google Shape;107;g293a4de4f48_0_6"/>
          <p:cNvSpPr txBox="1"/>
          <p:nvPr/>
        </p:nvSpPr>
        <p:spPr>
          <a:xfrm>
            <a:off x="2732849" y="3768525"/>
            <a:ext cx="2625600" cy="252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 december</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19u30 tot 21u30</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b="0" i="0" lang="nl-BE" sz="1973" u="none" cap="none" strike="noStrike">
                <a:solidFill>
                  <a:schemeClr val="lt1"/>
                </a:solidFill>
                <a:latin typeface="Source Sans Pro"/>
                <a:ea typeface="Source Sans Pro"/>
                <a:cs typeface="Source Sans Pro"/>
                <a:sym typeface="Source Sans Pro"/>
              </a:rPr>
              <a:t>Meer info en inschrijven via: </a:t>
            </a:r>
            <a:r>
              <a:rPr lang="nl-BE" sz="1973">
                <a:solidFill>
                  <a:schemeClr val="lt1"/>
                </a:solidFill>
                <a:latin typeface="Source Sans Pro"/>
                <a:ea typeface="Source Sans Pro"/>
                <a:cs typeface="Source Sans Pro"/>
                <a:sym typeface="Source Sans Pro"/>
              </a:rPr>
              <a:t>fien@autodelen.net</a:t>
            </a:r>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p:txBody>
      </p:sp>
      <p:pic>
        <p:nvPicPr>
          <p:cNvPr descr="Shape&#10;&#10;Description automatically generated" id="108" name="Google Shape;108;g293a4de4f48_0_6"/>
          <p:cNvPicPr preferRelativeResize="0"/>
          <p:nvPr/>
        </p:nvPicPr>
        <p:blipFill rotWithShape="1">
          <a:blip r:embed="rId5">
            <a:alphaModFix/>
          </a:blip>
          <a:srcRect b="0" l="0" r="0" t="0"/>
          <a:stretch/>
        </p:blipFill>
        <p:spPr>
          <a:xfrm flipH="1">
            <a:off x="4718092" y="6068337"/>
            <a:ext cx="609558" cy="1168896"/>
          </a:xfrm>
          <a:prstGeom prst="rect">
            <a:avLst/>
          </a:prstGeom>
          <a:noFill/>
          <a:ln>
            <a:noFill/>
          </a:ln>
        </p:spPr>
      </p:pic>
      <p:sp>
        <p:nvSpPr>
          <p:cNvPr id="109" name="Google Shape;109;g293a4de4f48_0_6"/>
          <p:cNvSpPr txBox="1"/>
          <p:nvPr/>
        </p:nvSpPr>
        <p:spPr>
          <a:xfrm>
            <a:off x="2248260" y="1467979"/>
            <a:ext cx="2625600" cy="46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91"/>
              <a:buFont typeface="Arial"/>
              <a:buNone/>
            </a:pPr>
            <a:r>
              <a:rPr b="1" lang="nl-BE" sz="2391">
                <a:solidFill>
                  <a:schemeClr val="dk1"/>
                </a:solidFill>
                <a:latin typeface="Source Sans Pro"/>
                <a:ea typeface="Source Sans Pro"/>
                <a:cs typeface="Source Sans Pro"/>
                <a:sym typeface="Source Sans Pro"/>
              </a:rPr>
              <a:t>Welkom </a:t>
            </a:r>
            <a:endParaRPr b="0" i="0" sz="2100" u="none" cap="none" strike="noStrike">
              <a:solidFill>
                <a:srgbClr val="000000"/>
              </a:solidFill>
              <a:latin typeface="Source Sans Pro"/>
              <a:ea typeface="Source Sans Pro"/>
              <a:cs typeface="Source Sans Pro"/>
              <a:sym typeface="Source Sans Pro"/>
            </a:endParaRPr>
          </a:p>
        </p:txBody>
      </p:sp>
      <p:pic>
        <p:nvPicPr>
          <p:cNvPr id="110" name="Google Shape;110;g293a4de4f48_0_6"/>
          <p:cNvPicPr preferRelativeResize="0"/>
          <p:nvPr/>
        </p:nvPicPr>
        <p:blipFill rotWithShape="1">
          <a:blip r:embed="rId6">
            <a:alphaModFix/>
          </a:blip>
          <a:srcRect b="0" l="28861" r="10759" t="0"/>
          <a:stretch/>
        </p:blipFill>
        <p:spPr>
          <a:xfrm>
            <a:off x="-7725" y="21075"/>
            <a:ext cx="2782500" cy="325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Logo, company name&#10;&#10;Description automatically generated" id="115" name="Google Shape;115;g27b6f51f356_0_0"/>
          <p:cNvPicPr preferRelativeResize="0"/>
          <p:nvPr/>
        </p:nvPicPr>
        <p:blipFill rotWithShape="1">
          <a:blip r:embed="rId3">
            <a:alphaModFix/>
          </a:blip>
          <a:srcRect b="0" l="0" r="0" t="0"/>
          <a:stretch/>
        </p:blipFill>
        <p:spPr>
          <a:xfrm>
            <a:off x="4107159" y="12333"/>
            <a:ext cx="1220490" cy="1220490"/>
          </a:xfrm>
          <a:prstGeom prst="rect">
            <a:avLst/>
          </a:prstGeom>
          <a:noFill/>
          <a:ln>
            <a:noFill/>
          </a:ln>
        </p:spPr>
      </p:pic>
      <p:pic>
        <p:nvPicPr>
          <p:cNvPr descr="Chart, pie chart&#10;&#10;Description automatically generated" id="116" name="Google Shape;116;g27b6f51f356_0_0"/>
          <p:cNvPicPr preferRelativeResize="0"/>
          <p:nvPr/>
        </p:nvPicPr>
        <p:blipFill rotWithShape="1">
          <a:blip r:embed="rId4">
            <a:alphaModFix/>
          </a:blip>
          <a:srcRect b="0" l="0" r="0" t="0"/>
          <a:stretch/>
        </p:blipFill>
        <p:spPr>
          <a:xfrm>
            <a:off x="2271821" y="1301172"/>
            <a:ext cx="784009" cy="712767"/>
          </a:xfrm>
          <a:prstGeom prst="rect">
            <a:avLst/>
          </a:prstGeom>
          <a:noFill/>
          <a:ln>
            <a:noFill/>
          </a:ln>
        </p:spPr>
      </p:pic>
      <p:sp>
        <p:nvSpPr>
          <p:cNvPr id="117" name="Google Shape;117;g27b6f51f356_0_0"/>
          <p:cNvSpPr txBox="1"/>
          <p:nvPr/>
        </p:nvSpPr>
        <p:spPr>
          <a:xfrm>
            <a:off x="2785974" y="2471782"/>
            <a:ext cx="23991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nl-BE" sz="2800" u="none" cap="none" strike="noStrike">
                <a:solidFill>
                  <a:srgbClr val="0097A9"/>
                </a:solidFill>
                <a:latin typeface="Source Sans Pro"/>
                <a:ea typeface="Source Sans Pro"/>
                <a:cs typeface="Source Sans Pro"/>
                <a:sym typeface="Source Sans Pro"/>
              </a:rPr>
              <a:t>AUTODELEN</a:t>
            </a:r>
            <a:endParaRPr/>
          </a:p>
          <a:p>
            <a:pPr indent="0" lvl="0" marL="0" marR="0" rtl="0" algn="l">
              <a:lnSpc>
                <a:spcPct val="100000"/>
              </a:lnSpc>
              <a:spcBef>
                <a:spcPts val="0"/>
              </a:spcBef>
              <a:spcAft>
                <a:spcPts val="0"/>
              </a:spcAft>
              <a:buNone/>
            </a:pPr>
            <a:r>
              <a:rPr b="1" lang="nl-BE" sz="2400">
                <a:solidFill>
                  <a:srgbClr val="0097A9"/>
                </a:solidFill>
                <a:latin typeface="Source Sans Pro"/>
                <a:ea typeface="Source Sans Pro"/>
                <a:cs typeface="Source Sans Pro"/>
                <a:sym typeface="Source Sans Pro"/>
              </a:rPr>
              <a:t>iets voor jou?</a:t>
            </a:r>
            <a:endParaRPr b="1" i="0" sz="2400" u="none" cap="none" strike="noStrike">
              <a:solidFill>
                <a:srgbClr val="0097A9"/>
              </a:solidFill>
              <a:latin typeface="Source Sans Pro"/>
              <a:ea typeface="Source Sans Pro"/>
              <a:cs typeface="Source Sans Pro"/>
              <a:sym typeface="Source Sans Pro"/>
            </a:endParaRPr>
          </a:p>
        </p:txBody>
      </p:sp>
      <p:sp>
        <p:nvSpPr>
          <p:cNvPr id="118" name="Google Shape;118;g27b6f51f356_0_0"/>
          <p:cNvSpPr txBox="1"/>
          <p:nvPr/>
        </p:nvSpPr>
        <p:spPr>
          <a:xfrm>
            <a:off x="117167" y="7052131"/>
            <a:ext cx="4706100" cy="30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409">
                <a:solidFill>
                  <a:srgbClr val="0097A9"/>
                </a:solidFill>
                <a:latin typeface="Source Sans Pro"/>
                <a:ea typeface="Source Sans Pro"/>
                <a:cs typeface="Source Sans Pro"/>
                <a:sym typeface="Source Sans Pro"/>
              </a:rPr>
              <a:t>Bekijk je resultaat op </a:t>
            </a:r>
            <a:r>
              <a:rPr b="0" i="0" lang="nl-BE" sz="1409" u="none" cap="none" strike="noStrike">
                <a:solidFill>
                  <a:srgbClr val="0097A9"/>
                </a:solidFill>
                <a:latin typeface="Source Sans Pro"/>
                <a:ea typeface="Source Sans Pro"/>
                <a:cs typeface="Source Sans Pro"/>
                <a:sym typeface="Source Sans Pro"/>
              </a:rPr>
              <a:t> </a:t>
            </a:r>
            <a:r>
              <a:rPr b="1" i="0" lang="nl-BE" sz="1409" u="none" cap="none" strike="noStrike">
                <a:solidFill>
                  <a:srgbClr val="0097A9"/>
                </a:solidFill>
                <a:latin typeface="Source Sans Pro"/>
                <a:ea typeface="Source Sans Pro"/>
                <a:cs typeface="Source Sans Pro"/>
                <a:sym typeface="Source Sans Pro"/>
              </a:rPr>
              <a:t>www.autodelen.net/autodeel</a:t>
            </a:r>
            <a:r>
              <a:rPr b="1" lang="nl-BE" sz="1409">
                <a:solidFill>
                  <a:srgbClr val="0097A9"/>
                </a:solidFill>
                <a:latin typeface="Source Sans Pro"/>
                <a:ea typeface="Source Sans Pro"/>
                <a:cs typeface="Source Sans Pro"/>
                <a:sym typeface="Source Sans Pro"/>
              </a:rPr>
              <a:t>test</a:t>
            </a:r>
            <a:endParaRPr b="1" i="0" sz="1409" u="none" cap="none" strike="noStrike">
              <a:solidFill>
                <a:srgbClr val="0097A9"/>
              </a:solidFill>
              <a:latin typeface="Source Sans Pro"/>
              <a:ea typeface="Source Sans Pro"/>
              <a:cs typeface="Source Sans Pro"/>
              <a:sym typeface="Source Sans Pro"/>
            </a:endParaRPr>
          </a:p>
        </p:txBody>
      </p:sp>
      <p:sp>
        <p:nvSpPr>
          <p:cNvPr id="119" name="Google Shape;119;g27b6f51f356_0_0"/>
          <p:cNvSpPr txBox="1"/>
          <p:nvPr/>
        </p:nvSpPr>
        <p:spPr>
          <a:xfrm>
            <a:off x="313265" y="3749596"/>
            <a:ext cx="2037300" cy="221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Ga naar </a:t>
            </a:r>
            <a:r>
              <a:rPr lang="nl-BE" sz="1973" u="sng">
                <a:solidFill>
                  <a:schemeClr val="lt1"/>
                </a:solidFill>
                <a:latin typeface="Source Sans Pro"/>
                <a:ea typeface="Source Sans Pro"/>
                <a:cs typeface="Source Sans Pro"/>
                <a:sym typeface="Source Sans Pro"/>
                <a:hlinkClick r:id="rId5">
                  <a:extLst>
                    <a:ext uri="{A12FA001-AC4F-418D-AE19-62706E023703}">
                      <ahyp:hlinkClr val="tx"/>
                    </a:ext>
                  </a:extLst>
                </a:hlinkClick>
              </a:rPr>
              <a:t>www.autodelen.net/autodeeltest</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OF</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scan de QR-code</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p:txBody>
      </p:sp>
      <p:pic>
        <p:nvPicPr>
          <p:cNvPr descr="Shape&#10;&#10;Description automatically generated" id="120" name="Google Shape;120;g27b6f51f356_0_0"/>
          <p:cNvPicPr preferRelativeResize="0"/>
          <p:nvPr/>
        </p:nvPicPr>
        <p:blipFill rotWithShape="1">
          <a:blip r:embed="rId6">
            <a:alphaModFix/>
          </a:blip>
          <a:srcRect b="0" l="0" r="0" t="0"/>
          <a:stretch/>
        </p:blipFill>
        <p:spPr>
          <a:xfrm flipH="1">
            <a:off x="4718092" y="6068337"/>
            <a:ext cx="609558" cy="1168896"/>
          </a:xfrm>
          <a:prstGeom prst="rect">
            <a:avLst/>
          </a:prstGeom>
          <a:noFill/>
          <a:ln>
            <a:noFill/>
          </a:ln>
        </p:spPr>
      </p:pic>
      <p:sp>
        <p:nvSpPr>
          <p:cNvPr id="121" name="Google Shape;121;g27b6f51f356_0_0"/>
          <p:cNvSpPr txBox="1"/>
          <p:nvPr/>
        </p:nvSpPr>
        <p:spPr>
          <a:xfrm>
            <a:off x="2144760" y="2175904"/>
            <a:ext cx="2625600" cy="3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91"/>
              <a:buFont typeface="Arial"/>
              <a:buNone/>
            </a:pPr>
            <a:r>
              <a:rPr b="1" lang="nl-BE" sz="1691">
                <a:solidFill>
                  <a:schemeClr val="dk1"/>
                </a:solidFill>
                <a:latin typeface="Source Sans Pro"/>
                <a:ea typeface="Source Sans Pro"/>
                <a:cs typeface="Source Sans Pro"/>
                <a:sym typeface="Source Sans Pro"/>
              </a:rPr>
              <a:t>DOE DE TEST</a:t>
            </a:r>
            <a:endParaRPr b="0" i="0" sz="1400" u="none" cap="none" strike="noStrike">
              <a:solidFill>
                <a:srgbClr val="000000"/>
              </a:solidFill>
              <a:latin typeface="Source Sans Pro"/>
              <a:ea typeface="Source Sans Pro"/>
              <a:cs typeface="Source Sans Pro"/>
              <a:sym typeface="Source Sans Pro"/>
            </a:endParaRPr>
          </a:p>
        </p:txBody>
      </p:sp>
      <p:pic>
        <p:nvPicPr>
          <p:cNvPr id="122" name="Google Shape;122;g27b6f51f356_0_0"/>
          <p:cNvPicPr preferRelativeResize="0"/>
          <p:nvPr/>
        </p:nvPicPr>
        <p:blipFill>
          <a:blip r:embed="rId7">
            <a:alphaModFix/>
          </a:blip>
          <a:stretch>
            <a:fillRect/>
          </a:stretch>
        </p:blipFill>
        <p:spPr>
          <a:xfrm>
            <a:off x="217500" y="1237718"/>
            <a:ext cx="2228850" cy="2228850"/>
          </a:xfrm>
          <a:prstGeom prst="rect">
            <a:avLst/>
          </a:prstGeom>
          <a:noFill/>
          <a:ln>
            <a:noFill/>
          </a:ln>
        </p:spPr>
      </p:pic>
      <p:pic>
        <p:nvPicPr>
          <p:cNvPr id="123" name="Google Shape;123;g27b6f51f356_0_0">
            <a:hlinkClick r:id="rId8"/>
          </p:cNvPr>
          <p:cNvPicPr preferRelativeResize="0"/>
          <p:nvPr/>
        </p:nvPicPr>
        <p:blipFill>
          <a:blip r:embed="rId9">
            <a:alphaModFix/>
          </a:blip>
          <a:stretch>
            <a:fillRect/>
          </a:stretch>
        </p:blipFill>
        <p:spPr>
          <a:xfrm>
            <a:off x="-35225" y="3536600"/>
            <a:ext cx="3878548" cy="3251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Logo, company name&#10;&#10;Description automatically generated" id="128" name="Google Shape;128;g293a4de4f48_0_22"/>
          <p:cNvPicPr preferRelativeResize="0"/>
          <p:nvPr/>
        </p:nvPicPr>
        <p:blipFill rotWithShape="1">
          <a:blip r:embed="rId3">
            <a:alphaModFix/>
          </a:blip>
          <a:srcRect b="0" l="0" r="0" t="0"/>
          <a:stretch/>
        </p:blipFill>
        <p:spPr>
          <a:xfrm>
            <a:off x="4107159" y="12333"/>
            <a:ext cx="1220490" cy="1220490"/>
          </a:xfrm>
          <a:prstGeom prst="rect">
            <a:avLst/>
          </a:prstGeom>
          <a:noFill/>
          <a:ln>
            <a:noFill/>
          </a:ln>
        </p:spPr>
      </p:pic>
      <p:pic>
        <p:nvPicPr>
          <p:cNvPr descr="Chart, pie chart&#10;&#10;Description automatically generated" id="129" name="Google Shape;129;g293a4de4f48_0_22"/>
          <p:cNvPicPr preferRelativeResize="0"/>
          <p:nvPr/>
        </p:nvPicPr>
        <p:blipFill rotWithShape="1">
          <a:blip r:embed="rId4">
            <a:alphaModFix/>
          </a:blip>
          <a:srcRect b="0" l="0" r="0" t="0"/>
          <a:stretch/>
        </p:blipFill>
        <p:spPr>
          <a:xfrm>
            <a:off x="2271821" y="1056772"/>
            <a:ext cx="784009" cy="712767"/>
          </a:xfrm>
          <a:prstGeom prst="rect">
            <a:avLst/>
          </a:prstGeom>
          <a:noFill/>
          <a:ln>
            <a:noFill/>
          </a:ln>
        </p:spPr>
      </p:pic>
      <p:sp>
        <p:nvSpPr>
          <p:cNvPr id="130" name="Google Shape;130;g293a4de4f48_0_22"/>
          <p:cNvSpPr txBox="1"/>
          <p:nvPr/>
        </p:nvSpPr>
        <p:spPr>
          <a:xfrm>
            <a:off x="2785974" y="2471782"/>
            <a:ext cx="23991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nl-BE" sz="2800">
                <a:solidFill>
                  <a:srgbClr val="0097A9"/>
                </a:solidFill>
                <a:latin typeface="Source Sans Pro"/>
                <a:ea typeface="Source Sans Pro"/>
                <a:cs typeface="Source Sans Pro"/>
                <a:sym typeface="Source Sans Pro"/>
              </a:rPr>
              <a:t>Is autodelen</a:t>
            </a:r>
            <a:endParaRPr/>
          </a:p>
          <a:p>
            <a:pPr indent="0" lvl="0" marL="0" marR="0" rtl="0" algn="l">
              <a:lnSpc>
                <a:spcPct val="100000"/>
              </a:lnSpc>
              <a:spcBef>
                <a:spcPts val="0"/>
              </a:spcBef>
              <a:spcAft>
                <a:spcPts val="0"/>
              </a:spcAft>
              <a:buNone/>
            </a:pPr>
            <a:r>
              <a:rPr b="1" lang="nl-BE" sz="2400">
                <a:solidFill>
                  <a:srgbClr val="0097A9"/>
                </a:solidFill>
                <a:latin typeface="Source Sans Pro"/>
                <a:ea typeface="Source Sans Pro"/>
                <a:cs typeface="Source Sans Pro"/>
                <a:sym typeface="Source Sans Pro"/>
              </a:rPr>
              <a:t>iets voor jou?</a:t>
            </a:r>
            <a:endParaRPr b="1" sz="2400">
              <a:solidFill>
                <a:srgbClr val="0097A9"/>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b="1" lang="nl-BE" sz="1000">
                <a:solidFill>
                  <a:schemeClr val="dk1"/>
                </a:solidFill>
                <a:latin typeface="Source Sans Pro"/>
                <a:ea typeface="Source Sans Pro"/>
                <a:cs typeface="Source Sans Pro"/>
                <a:sym typeface="Source Sans Pro"/>
              </a:rPr>
              <a:t>(scan de QR code en schrijf je in!)</a:t>
            </a:r>
            <a:endParaRPr b="1" sz="1000">
              <a:solidFill>
                <a:schemeClr val="dk1"/>
              </a:solidFill>
              <a:latin typeface="Source Sans Pro"/>
              <a:ea typeface="Source Sans Pro"/>
              <a:cs typeface="Source Sans Pro"/>
              <a:sym typeface="Source Sans Pro"/>
            </a:endParaRPr>
          </a:p>
        </p:txBody>
      </p:sp>
      <p:sp>
        <p:nvSpPr>
          <p:cNvPr id="131" name="Google Shape;131;g293a4de4f48_0_22"/>
          <p:cNvSpPr txBox="1"/>
          <p:nvPr/>
        </p:nvSpPr>
        <p:spPr>
          <a:xfrm>
            <a:off x="117167" y="7052131"/>
            <a:ext cx="4706100" cy="30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409">
                <a:solidFill>
                  <a:srgbClr val="0097A9"/>
                </a:solidFill>
                <a:latin typeface="Source Sans Pro"/>
                <a:ea typeface="Source Sans Pro"/>
                <a:cs typeface="Source Sans Pro"/>
                <a:sym typeface="Source Sans Pro"/>
              </a:rPr>
              <a:t>Bekijk je resultaat op </a:t>
            </a:r>
            <a:r>
              <a:rPr b="0" i="0" lang="nl-BE" sz="1409" u="none" cap="none" strike="noStrike">
                <a:solidFill>
                  <a:srgbClr val="0097A9"/>
                </a:solidFill>
                <a:latin typeface="Source Sans Pro"/>
                <a:ea typeface="Source Sans Pro"/>
                <a:cs typeface="Source Sans Pro"/>
                <a:sym typeface="Source Sans Pro"/>
              </a:rPr>
              <a:t> </a:t>
            </a:r>
            <a:r>
              <a:rPr b="1" i="0" lang="nl-BE" sz="1409" u="none" cap="none" strike="noStrike">
                <a:solidFill>
                  <a:srgbClr val="0097A9"/>
                </a:solidFill>
                <a:latin typeface="Source Sans Pro"/>
                <a:ea typeface="Source Sans Pro"/>
                <a:cs typeface="Source Sans Pro"/>
                <a:sym typeface="Source Sans Pro"/>
              </a:rPr>
              <a:t>www.autodelen.net/autodeel</a:t>
            </a:r>
            <a:r>
              <a:rPr b="1" lang="nl-BE" sz="1409">
                <a:solidFill>
                  <a:srgbClr val="0097A9"/>
                </a:solidFill>
                <a:latin typeface="Source Sans Pro"/>
                <a:ea typeface="Source Sans Pro"/>
                <a:cs typeface="Source Sans Pro"/>
                <a:sym typeface="Source Sans Pro"/>
              </a:rPr>
              <a:t>test</a:t>
            </a:r>
            <a:endParaRPr b="1" i="0" sz="1409" u="none" cap="none" strike="noStrike">
              <a:solidFill>
                <a:srgbClr val="0097A9"/>
              </a:solidFill>
              <a:latin typeface="Source Sans Pro"/>
              <a:ea typeface="Source Sans Pro"/>
              <a:cs typeface="Source Sans Pro"/>
              <a:sym typeface="Source Sans Pro"/>
            </a:endParaRPr>
          </a:p>
        </p:txBody>
      </p:sp>
      <p:sp>
        <p:nvSpPr>
          <p:cNvPr id="132" name="Google Shape;132;g293a4de4f48_0_22"/>
          <p:cNvSpPr txBox="1"/>
          <p:nvPr/>
        </p:nvSpPr>
        <p:spPr>
          <a:xfrm>
            <a:off x="313265" y="3749596"/>
            <a:ext cx="2037300" cy="221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Ga naar </a:t>
            </a:r>
            <a:r>
              <a:rPr lang="nl-BE" sz="1973" u="sng">
                <a:solidFill>
                  <a:schemeClr val="lt1"/>
                </a:solidFill>
                <a:latin typeface="Source Sans Pro"/>
                <a:ea typeface="Source Sans Pro"/>
                <a:cs typeface="Source Sans Pro"/>
                <a:sym typeface="Source Sans Pro"/>
                <a:hlinkClick r:id="rId5">
                  <a:extLst>
                    <a:ext uri="{A12FA001-AC4F-418D-AE19-62706E023703}">
                      <ahyp:hlinkClr val="tx"/>
                    </a:ext>
                  </a:extLst>
                </a:hlinkClick>
              </a:rPr>
              <a:t>www.autodelen.net/autodeeltest</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OF</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lang="nl-BE" sz="1973">
                <a:solidFill>
                  <a:schemeClr val="lt1"/>
                </a:solidFill>
                <a:latin typeface="Source Sans Pro"/>
                <a:ea typeface="Source Sans Pro"/>
                <a:cs typeface="Source Sans Pro"/>
                <a:sym typeface="Source Sans Pro"/>
              </a:rPr>
              <a:t>scan de QR-code</a:t>
            </a:r>
            <a:endParaRPr sz="1973">
              <a:solidFill>
                <a:schemeClr val="lt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p:txBody>
      </p:sp>
      <p:pic>
        <p:nvPicPr>
          <p:cNvPr descr="Shape&#10;&#10;Description automatically generated" id="133" name="Google Shape;133;g293a4de4f48_0_22"/>
          <p:cNvPicPr preferRelativeResize="0"/>
          <p:nvPr/>
        </p:nvPicPr>
        <p:blipFill rotWithShape="1">
          <a:blip r:embed="rId6">
            <a:alphaModFix/>
          </a:blip>
          <a:srcRect b="0" l="0" r="0" t="0"/>
          <a:stretch/>
        </p:blipFill>
        <p:spPr>
          <a:xfrm flipH="1">
            <a:off x="4718092" y="6068337"/>
            <a:ext cx="609558" cy="1168896"/>
          </a:xfrm>
          <a:prstGeom prst="rect">
            <a:avLst/>
          </a:prstGeom>
          <a:noFill/>
          <a:ln>
            <a:noFill/>
          </a:ln>
        </p:spPr>
      </p:pic>
      <p:sp>
        <p:nvSpPr>
          <p:cNvPr id="134" name="Google Shape;134;g293a4de4f48_0_22"/>
          <p:cNvSpPr txBox="1"/>
          <p:nvPr/>
        </p:nvSpPr>
        <p:spPr>
          <a:xfrm>
            <a:off x="2829760" y="1917854"/>
            <a:ext cx="2625600" cy="61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91"/>
              <a:buFont typeface="Arial"/>
              <a:buNone/>
            </a:pPr>
            <a:r>
              <a:rPr b="1" lang="nl-BE" sz="1691">
                <a:solidFill>
                  <a:schemeClr val="dk1"/>
                </a:solidFill>
                <a:latin typeface="Source Sans Pro"/>
                <a:ea typeface="Source Sans Pro"/>
                <a:cs typeface="Source Sans Pro"/>
                <a:sym typeface="Source Sans Pro"/>
              </a:rPr>
              <a:t>Volg een </a:t>
            </a:r>
            <a:endParaRPr b="1" sz="1691">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91"/>
              <a:buFont typeface="Arial"/>
              <a:buNone/>
            </a:pPr>
            <a:r>
              <a:rPr b="1" lang="nl-BE" sz="1691">
                <a:solidFill>
                  <a:schemeClr val="dk1"/>
                </a:solidFill>
                <a:latin typeface="Source Sans Pro"/>
                <a:ea typeface="Source Sans Pro"/>
                <a:cs typeface="Source Sans Pro"/>
                <a:sym typeface="Source Sans Pro"/>
              </a:rPr>
              <a:t>online infosessie </a:t>
            </a:r>
            <a:endParaRPr b="0" i="0" sz="1400" u="none" cap="none" strike="noStrike">
              <a:solidFill>
                <a:srgbClr val="000000"/>
              </a:solidFill>
              <a:latin typeface="Source Sans Pro"/>
              <a:ea typeface="Source Sans Pro"/>
              <a:cs typeface="Source Sans Pro"/>
              <a:sym typeface="Source Sans Pro"/>
            </a:endParaRPr>
          </a:p>
        </p:txBody>
      </p:sp>
      <p:pic>
        <p:nvPicPr>
          <p:cNvPr id="135" name="Google Shape;135;g293a4de4f48_0_22">
            <a:hlinkClick r:id="rId7"/>
          </p:cNvPr>
          <p:cNvPicPr preferRelativeResize="0"/>
          <p:nvPr/>
        </p:nvPicPr>
        <p:blipFill>
          <a:blip r:embed="rId8">
            <a:alphaModFix/>
          </a:blip>
          <a:stretch>
            <a:fillRect/>
          </a:stretch>
        </p:blipFill>
        <p:spPr>
          <a:xfrm>
            <a:off x="-35225" y="3536600"/>
            <a:ext cx="3878548" cy="3251400"/>
          </a:xfrm>
          <a:prstGeom prst="rect">
            <a:avLst/>
          </a:prstGeom>
          <a:noFill/>
          <a:ln>
            <a:noFill/>
          </a:ln>
        </p:spPr>
      </p:pic>
      <p:pic>
        <p:nvPicPr>
          <p:cNvPr id="136" name="Google Shape;136;g293a4de4f48_0_22"/>
          <p:cNvPicPr preferRelativeResize="0"/>
          <p:nvPr/>
        </p:nvPicPr>
        <p:blipFill>
          <a:blip r:embed="rId9">
            <a:alphaModFix/>
          </a:blip>
          <a:stretch>
            <a:fillRect/>
          </a:stretch>
        </p:blipFill>
        <p:spPr>
          <a:xfrm>
            <a:off x="313275" y="1257038"/>
            <a:ext cx="1958550" cy="19345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Logo, company name&#10;&#10;Description automatically generated" id="141" name="Google Shape;141;g28c7580a8ac_0_6"/>
          <p:cNvPicPr preferRelativeResize="0"/>
          <p:nvPr/>
        </p:nvPicPr>
        <p:blipFill rotWithShape="1">
          <a:blip r:embed="rId3">
            <a:alphaModFix/>
          </a:blip>
          <a:srcRect b="0" l="0" r="0" t="0"/>
          <a:stretch/>
        </p:blipFill>
        <p:spPr>
          <a:xfrm>
            <a:off x="4107159" y="12333"/>
            <a:ext cx="1220490" cy="1220490"/>
          </a:xfrm>
          <a:prstGeom prst="rect">
            <a:avLst/>
          </a:prstGeom>
          <a:noFill/>
          <a:ln>
            <a:noFill/>
          </a:ln>
        </p:spPr>
      </p:pic>
      <p:pic>
        <p:nvPicPr>
          <p:cNvPr descr="Chart, pie chart&#10;&#10;Description automatically generated" id="142" name="Google Shape;142;g28c7580a8ac_0_6"/>
          <p:cNvPicPr preferRelativeResize="0"/>
          <p:nvPr/>
        </p:nvPicPr>
        <p:blipFill rotWithShape="1">
          <a:blip r:embed="rId4">
            <a:alphaModFix/>
          </a:blip>
          <a:srcRect b="0" l="0" r="0" t="0"/>
          <a:stretch/>
        </p:blipFill>
        <p:spPr>
          <a:xfrm>
            <a:off x="2271821" y="808697"/>
            <a:ext cx="784009" cy="712767"/>
          </a:xfrm>
          <a:prstGeom prst="rect">
            <a:avLst/>
          </a:prstGeom>
          <a:noFill/>
          <a:ln>
            <a:noFill/>
          </a:ln>
        </p:spPr>
      </p:pic>
      <p:sp>
        <p:nvSpPr>
          <p:cNvPr id="143" name="Google Shape;143;g28c7580a8ac_0_6"/>
          <p:cNvSpPr txBox="1"/>
          <p:nvPr/>
        </p:nvSpPr>
        <p:spPr>
          <a:xfrm>
            <a:off x="2736724" y="1521482"/>
            <a:ext cx="23991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nl-BE" sz="2800">
                <a:solidFill>
                  <a:srgbClr val="0097A9"/>
                </a:solidFill>
                <a:latin typeface="Source Sans Pro"/>
                <a:ea typeface="Source Sans Pro"/>
                <a:cs typeface="Source Sans Pro"/>
                <a:sym typeface="Source Sans Pro"/>
              </a:rPr>
              <a:t>Stel hier je vraag over autodelen</a:t>
            </a:r>
            <a:endParaRPr b="1" sz="2800">
              <a:solidFill>
                <a:srgbClr val="0097A9"/>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b="1" lang="nl-BE" sz="2200">
                <a:solidFill>
                  <a:schemeClr val="dk1"/>
                </a:solidFill>
                <a:latin typeface="Source Sans Pro"/>
                <a:ea typeface="Source Sans Pro"/>
                <a:cs typeface="Source Sans Pro"/>
                <a:sym typeface="Source Sans Pro"/>
              </a:rPr>
              <a:t>Scan de QR code </a:t>
            </a:r>
            <a:endParaRPr b="1" sz="2200">
              <a:solidFill>
                <a:schemeClr val="dk1"/>
              </a:solidFill>
              <a:latin typeface="Source Sans Pro"/>
              <a:ea typeface="Source Sans Pro"/>
              <a:cs typeface="Source Sans Pro"/>
              <a:sym typeface="Source Sans Pro"/>
            </a:endParaRPr>
          </a:p>
        </p:txBody>
      </p:sp>
      <p:sp>
        <p:nvSpPr>
          <p:cNvPr id="144" name="Google Shape;144;g28c7580a8ac_0_6"/>
          <p:cNvSpPr txBox="1"/>
          <p:nvPr/>
        </p:nvSpPr>
        <p:spPr>
          <a:xfrm>
            <a:off x="117167" y="7052131"/>
            <a:ext cx="4706100" cy="30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nl-BE" sz="1409">
                <a:solidFill>
                  <a:srgbClr val="0097A9"/>
                </a:solidFill>
                <a:latin typeface="Source Sans Pro"/>
                <a:ea typeface="Source Sans Pro"/>
                <a:cs typeface="Source Sans Pro"/>
                <a:sym typeface="Source Sans Pro"/>
              </a:rPr>
              <a:t>Meer info op </a:t>
            </a:r>
            <a:r>
              <a:rPr lang="nl-BE" sz="1409" u="sng">
                <a:solidFill>
                  <a:schemeClr val="hlink"/>
                </a:solidFill>
                <a:latin typeface="Source Sans Pro"/>
                <a:ea typeface="Source Sans Pro"/>
                <a:cs typeface="Source Sans Pro"/>
                <a:sym typeface="Source Sans Pro"/>
                <a:hlinkClick r:id="rId5"/>
              </a:rPr>
              <a:t>www.autodelen.net</a:t>
            </a:r>
            <a:r>
              <a:rPr lang="nl-BE" sz="1409">
                <a:solidFill>
                  <a:srgbClr val="0097A9"/>
                </a:solidFill>
                <a:latin typeface="Source Sans Pro"/>
                <a:ea typeface="Source Sans Pro"/>
                <a:cs typeface="Source Sans Pro"/>
                <a:sym typeface="Source Sans Pro"/>
              </a:rPr>
              <a:t> </a:t>
            </a:r>
            <a:endParaRPr b="1" i="0" sz="1409" u="none" cap="none" strike="noStrike">
              <a:solidFill>
                <a:srgbClr val="0097A9"/>
              </a:solidFill>
              <a:latin typeface="Source Sans Pro"/>
              <a:ea typeface="Source Sans Pro"/>
              <a:cs typeface="Source Sans Pro"/>
              <a:sym typeface="Source Sans Pro"/>
            </a:endParaRPr>
          </a:p>
        </p:txBody>
      </p:sp>
      <p:sp>
        <p:nvSpPr>
          <p:cNvPr id="145" name="Google Shape;145;g28c7580a8ac_0_6"/>
          <p:cNvSpPr txBox="1"/>
          <p:nvPr/>
        </p:nvSpPr>
        <p:spPr>
          <a:xfrm>
            <a:off x="313265" y="3749596"/>
            <a:ext cx="2037300" cy="39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973" u="none" cap="none" strike="noStrike">
              <a:solidFill>
                <a:schemeClr val="lt1"/>
              </a:solidFill>
              <a:latin typeface="Source Sans Pro"/>
              <a:ea typeface="Source Sans Pro"/>
              <a:cs typeface="Source Sans Pro"/>
              <a:sym typeface="Source Sans Pro"/>
            </a:endParaRPr>
          </a:p>
        </p:txBody>
      </p:sp>
      <p:pic>
        <p:nvPicPr>
          <p:cNvPr descr="Shape&#10;&#10;Description automatically generated" id="146" name="Google Shape;146;g28c7580a8ac_0_6"/>
          <p:cNvPicPr preferRelativeResize="0"/>
          <p:nvPr/>
        </p:nvPicPr>
        <p:blipFill rotWithShape="1">
          <a:blip r:embed="rId6">
            <a:alphaModFix/>
          </a:blip>
          <a:srcRect b="0" l="0" r="0" t="0"/>
          <a:stretch/>
        </p:blipFill>
        <p:spPr>
          <a:xfrm flipH="1">
            <a:off x="4718092" y="6068337"/>
            <a:ext cx="609558" cy="1168896"/>
          </a:xfrm>
          <a:prstGeom prst="rect">
            <a:avLst/>
          </a:prstGeom>
          <a:noFill/>
          <a:ln>
            <a:noFill/>
          </a:ln>
        </p:spPr>
      </p:pic>
      <p:pic>
        <p:nvPicPr>
          <p:cNvPr id="147" name="Google Shape;147;g28c7580a8ac_0_6"/>
          <p:cNvPicPr preferRelativeResize="0"/>
          <p:nvPr/>
        </p:nvPicPr>
        <p:blipFill>
          <a:blip r:embed="rId7">
            <a:alphaModFix/>
          </a:blip>
          <a:stretch>
            <a:fillRect/>
          </a:stretch>
        </p:blipFill>
        <p:spPr>
          <a:xfrm>
            <a:off x="520788" y="1232825"/>
            <a:ext cx="1967021" cy="1948168"/>
          </a:xfrm>
          <a:prstGeom prst="rect">
            <a:avLst/>
          </a:prstGeom>
          <a:noFill/>
          <a:ln>
            <a:noFill/>
          </a:ln>
        </p:spPr>
      </p:pic>
      <p:pic>
        <p:nvPicPr>
          <p:cNvPr id="148" name="Google Shape;148;g28c7580a8ac_0_6"/>
          <p:cNvPicPr preferRelativeResize="0"/>
          <p:nvPr/>
        </p:nvPicPr>
        <p:blipFill>
          <a:blip r:embed="rId8">
            <a:alphaModFix/>
          </a:blip>
          <a:stretch>
            <a:fillRect/>
          </a:stretch>
        </p:blipFill>
        <p:spPr>
          <a:xfrm>
            <a:off x="-84375" y="3530875"/>
            <a:ext cx="5496399" cy="2868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Kantoorthem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2019-06-11T13:44:38Z</dcterms:created>
  <dc:creator>Stefanie De Puydt</dc:creator>
</cp:coreProperties>
</file>