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10691800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6" roundtripDataSignature="AMtx7mhsRDhb9qtd3fU5YwkTyGxp8Qib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1pPr>
            <a:lvl2pPr lvl="1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/>
            </a:lvl2pPr>
            <a:lvl3pPr lvl="2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3pPr>
            <a:lvl4pPr lvl="3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4pPr>
            <a:lvl5pPr lvl="4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5pPr>
            <a:lvl6pPr lvl="5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6pPr>
            <a:lvl7pPr lvl="6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7pPr>
            <a:lvl8pPr lvl="7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8pPr>
            <a:lvl9pPr lvl="8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387909" y="2978019"/>
            <a:ext cx="6783857" cy="6520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body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653"/>
              <a:buNone/>
              <a:defRPr sz="1653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488"/>
              <a:buNone/>
              <a:defRPr sz="1488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van twee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1pPr>
            <a:lvl2pPr indent="-2286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b="1" sz="1653"/>
            </a:lvl2pPr>
            <a:lvl3pPr indent="-2286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b="1" sz="1488"/>
            </a:lvl3pPr>
            <a:lvl4pPr indent="-2286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4pPr>
            <a:lvl5pPr indent="-2286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5pPr>
            <a:lvl6pPr indent="-2286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6pPr>
            <a:lvl7pPr indent="-2286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7pPr>
            <a:lvl8pPr indent="-2286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8pPr>
            <a:lvl9pPr indent="-2286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1pPr>
            <a:lvl2pPr indent="-2286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b="1" sz="1653"/>
            </a:lvl2pPr>
            <a:lvl3pPr indent="-2286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b="1" sz="1488"/>
            </a:lvl3pPr>
            <a:lvl4pPr indent="-2286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4pPr>
            <a:lvl5pPr indent="-2286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5pPr>
            <a:lvl6pPr indent="-2286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6pPr>
            <a:lvl7pPr indent="-2286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7pPr>
            <a:lvl8pPr indent="-2286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8pPr>
            <a:lvl9pPr indent="-2286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9pPr>
          </a:lstStyle>
          <a:p/>
        </p:txBody>
      </p:sp>
      <p:sp>
        <p:nvSpPr>
          <p:cNvPr id="41" name="Google Shape;41;p1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6557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583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Char char="•"/>
              <a:defRPr sz="1984"/>
            </a:lvl3pPr>
            <a:lvl4pPr indent="-333565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4pPr>
            <a:lvl5pPr indent="-333565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5pPr>
            <a:lvl6pPr indent="-333565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6pPr>
            <a:lvl7pPr indent="-333565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7pPr>
            <a:lvl8pPr indent="-333565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8pPr>
            <a:lvl9pPr indent="-333565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indent="-2286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indent="-2286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indent="-2286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indent="-2286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indent="-2286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indent="-2286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indent="-2286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indent="-2286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5"/>
              <a:buFont typeface="Arial"/>
              <a:buNone/>
              <a:defRPr b="0" i="0" sz="264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2315"/>
              <a:buFont typeface="Arial"/>
              <a:buNone/>
              <a:defRPr b="0" i="0" sz="23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None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indent="-2286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indent="-2286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indent="-2286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indent="-2286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indent="-2286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indent="-2286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indent="-2286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indent="-2286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37"/>
              <a:buFont typeface="Calibri"/>
              <a:buNone/>
              <a:defRPr b="0" i="0" sz="363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5602" lvl="0" marL="457200" marR="0" rtl="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315"/>
              <a:buFont typeface="Arial"/>
              <a:buChar char="•"/>
              <a:defRPr b="0" i="0" sz="23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4583" lvl="1" marL="9144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3565" lvl="2" marL="13716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Char char="•"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088" lvl="3" marL="18288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088" lvl="4" marL="22860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088" lvl="5" marL="27432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088" lvl="6" marL="32004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088" lvl="7" marL="36576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088" lvl="8" marL="41148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64143" y="462013"/>
            <a:ext cx="6256422" cy="95620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nl-BE" sz="3600">
                <a:latin typeface="Source Sans Pro"/>
                <a:ea typeface="Source Sans Pro"/>
                <a:cs typeface="Source Sans Pro"/>
                <a:sym typeface="Source Sans Pro"/>
              </a:rPr>
              <a:t>Maak je eigen poster met een persoonlijke boodschap!</a:t>
            </a:r>
            <a:br>
              <a:rPr lang="nl-BE" sz="2400">
                <a:latin typeface="Source Sans Pro"/>
                <a:ea typeface="Source Sans Pro"/>
                <a:cs typeface="Source Sans Pro"/>
                <a:sym typeface="Source Sans Pro"/>
              </a:rPr>
            </a:br>
            <a:br>
              <a:rPr lang="nl-BE" sz="2400"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b="1" lang="nl-BE" sz="2400">
                <a:latin typeface="Source Sans Pro"/>
                <a:ea typeface="Source Sans Pro"/>
                <a:cs typeface="Source Sans Pro"/>
                <a:sym typeface="Source Sans Pro"/>
              </a:rPr>
              <a:t>Gebruik deze afbeelding of vervang deze</a:t>
            </a:r>
            <a:r>
              <a:rPr lang="nl-BE" sz="2400">
                <a:latin typeface="Source Sans Pro"/>
                <a:ea typeface="Source Sans Pro"/>
                <a:cs typeface="Source Sans Pro"/>
                <a:sym typeface="Source Sans Pro"/>
              </a:rPr>
              <a:t> door een eigen foto (invoegen &gt; afbeeldingen). Snijd deze foto bij tot he</a:t>
            </a:r>
            <a:r>
              <a:rPr lang="nl-BE" sz="2400">
                <a:latin typeface="Source Sans Pro"/>
                <a:ea typeface="Source Sans Pro"/>
                <a:cs typeface="Source Sans Pro"/>
                <a:sym typeface="Source Sans Pro"/>
              </a:rPr>
              <a:t>e</a:t>
            </a:r>
            <a:r>
              <a:rPr lang="nl-BE" sz="2400">
                <a:latin typeface="Source Sans Pro"/>
                <a:ea typeface="Source Sans Pro"/>
                <a:cs typeface="Source Sans Pro"/>
                <a:sym typeface="Source Sans Pro"/>
              </a:rPr>
              <a:t>t juiste formaat (rechtermuisklik &gt; bijsnijden) en verplaats de foto naar de achtergrond (rechtermuisklik &gt; naar achtergrond).</a:t>
            </a:r>
            <a:br>
              <a:rPr lang="nl-BE" sz="2400">
                <a:latin typeface="Source Sans Pro"/>
                <a:ea typeface="Source Sans Pro"/>
                <a:cs typeface="Source Sans Pro"/>
                <a:sym typeface="Source Sans Pro"/>
              </a:rPr>
            </a:br>
            <a:br>
              <a:rPr lang="nl-BE" sz="2400"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b="1" lang="nl-BE" sz="2400">
                <a:latin typeface="Source Sans Pro"/>
                <a:ea typeface="Source Sans Pro"/>
                <a:cs typeface="Source Sans Pro"/>
                <a:sym typeface="Source Sans Pro"/>
              </a:rPr>
              <a:t>Pas de tekst aan </a:t>
            </a:r>
            <a:r>
              <a:rPr lang="nl-BE" sz="2400">
                <a:latin typeface="Source Sans Pro"/>
                <a:ea typeface="Source Sans Pro"/>
                <a:cs typeface="Source Sans Pro"/>
                <a:sym typeface="Source Sans Pro"/>
              </a:rPr>
              <a:t>naargelang je eigen boodschap. Pas eventueel de lettergrootte aan.</a:t>
            </a:r>
            <a:br>
              <a:rPr lang="nl-BE" sz="2400">
                <a:latin typeface="Source Sans Pro"/>
                <a:ea typeface="Source Sans Pro"/>
                <a:cs typeface="Source Sans Pro"/>
                <a:sym typeface="Source Sans Pro"/>
              </a:rPr>
            </a:br>
            <a:br>
              <a:rPr lang="nl-BE" sz="2400"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nl-BE" sz="2400">
                <a:latin typeface="Source Sans Pro"/>
                <a:ea typeface="Source Sans Pro"/>
                <a:cs typeface="Source Sans Pro"/>
                <a:sym typeface="Source Sans Pro"/>
              </a:rPr>
              <a:t>Sla de slide op als </a:t>
            </a:r>
            <a:r>
              <a:rPr b="1" lang="nl-BE" sz="2400">
                <a:latin typeface="Source Sans Pro"/>
                <a:ea typeface="Source Sans Pro"/>
                <a:cs typeface="Source Sans Pro"/>
                <a:sym typeface="Source Sans Pro"/>
              </a:rPr>
              <a:t>PDF</a:t>
            </a:r>
            <a:r>
              <a:rPr lang="nl-BE" sz="2400">
                <a:latin typeface="Source Sans Pro"/>
                <a:ea typeface="Source Sans Pro"/>
                <a:cs typeface="Source Sans Pro"/>
                <a:sym typeface="Source Sans Pro"/>
              </a:rPr>
              <a:t> (bestand &gt; opslaan als &gt; kies een map &gt; opslaan als: PDF) en hang de poster op.</a:t>
            </a:r>
            <a:br>
              <a:rPr lang="nl-BE" sz="2400">
                <a:latin typeface="Source Sans Pro"/>
                <a:ea typeface="Source Sans Pro"/>
                <a:cs typeface="Source Sans Pro"/>
                <a:sym typeface="Source Sans Pro"/>
              </a:rPr>
            </a:br>
            <a:br>
              <a:rPr b="1" lang="nl-BE" sz="3200"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b="1" lang="nl-BE" sz="3200">
                <a:latin typeface="Source Sans Pro"/>
                <a:ea typeface="Source Sans Pro"/>
                <a:cs typeface="Source Sans Pro"/>
                <a:sym typeface="Source Sans Pro"/>
              </a:rPr>
              <a:t>Bijkomende info</a:t>
            </a:r>
            <a:br>
              <a:rPr b="1" lang="nl-BE" sz="3200">
                <a:latin typeface="Source Sans Pro"/>
                <a:ea typeface="Source Sans Pro"/>
                <a:cs typeface="Source Sans Pro"/>
                <a:sym typeface="Source Sans Pro"/>
              </a:rPr>
            </a:br>
            <a:br>
              <a:rPr lang="nl-BE" sz="2400"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nl-BE" sz="2400">
                <a:latin typeface="Source Sans Pro"/>
                <a:ea typeface="Source Sans Pro"/>
                <a:cs typeface="Source Sans Pro"/>
                <a:sym typeface="Source Sans Pro"/>
              </a:rPr>
              <a:t>Blauw: RGB: 0–151-169 of #0097a9</a:t>
            </a:r>
            <a:endParaRPr sz="24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nl-BE" sz="2400">
                <a:latin typeface="Source Sans Pro"/>
                <a:ea typeface="Source Sans Pro"/>
                <a:cs typeface="Source Sans Pro"/>
                <a:sym typeface="Source Sans Pro"/>
              </a:rPr>
              <a:t>Geel: RGB: 251-221-64 of #fbdd10</a:t>
            </a:r>
            <a:endParaRPr sz="24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nl-BE" sz="2400">
                <a:latin typeface="Source Sans Pro"/>
                <a:ea typeface="Source Sans Pro"/>
                <a:cs typeface="Source Sans Pro"/>
                <a:sym typeface="Source Sans Pro"/>
              </a:rPr>
              <a:t>Groen: RGB: 0-150-108 of #00966c</a:t>
            </a:r>
            <a:br>
              <a:rPr lang="nl-BE" sz="2400">
                <a:latin typeface="Source Sans Pro"/>
                <a:ea typeface="Source Sans Pro"/>
                <a:cs typeface="Source Sans Pro"/>
                <a:sym typeface="Source Sans Pro"/>
              </a:rPr>
            </a:br>
            <a:br>
              <a:rPr lang="nl-BE" sz="2400"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nl-BE" sz="2400">
                <a:latin typeface="Source Sans Pro"/>
                <a:ea typeface="Source Sans Pro"/>
                <a:cs typeface="Source Sans Pro"/>
                <a:sym typeface="Source Sans Pro"/>
              </a:rPr>
              <a:t>Lettertype: Source sans pro</a:t>
            </a:r>
            <a:endParaRPr sz="24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0"/>
          <p:cNvSpPr/>
          <p:nvPr/>
        </p:nvSpPr>
        <p:spPr>
          <a:xfrm>
            <a:off x="-3" y="-279399"/>
            <a:ext cx="7559675" cy="10691813"/>
          </a:xfrm>
          <a:prstGeom prst="rect">
            <a:avLst/>
          </a:prstGeom>
          <a:solidFill>
            <a:srgbClr val="00966C"/>
          </a:solidFill>
          <a:ln cap="flat" cmpd="sng" w="12700">
            <a:solidFill>
              <a:srgbClr val="00817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71275" lIns="142550" spcFirstLastPara="1" rIns="142550" wrap="square" tIns="71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0"/>
          <p:cNvSpPr txBox="1"/>
          <p:nvPr/>
        </p:nvSpPr>
        <p:spPr>
          <a:xfrm>
            <a:off x="501242" y="1097041"/>
            <a:ext cx="655718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4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AUTODELEN?</a:t>
            </a:r>
            <a:endParaRPr b="1" i="0" sz="44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6" name="Google Shape;226;p10"/>
          <p:cNvSpPr txBox="1"/>
          <p:nvPr/>
        </p:nvSpPr>
        <p:spPr>
          <a:xfrm>
            <a:off x="596900" y="2384086"/>
            <a:ext cx="6461526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BETAALBAAR AUTOGEBRUIK </a:t>
            </a:r>
            <a:br>
              <a:rPr b="1" i="0" lang="nl-BE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b="1" i="0" lang="nl-BE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VOOR IEDEREEN!</a:t>
            </a:r>
            <a:endParaRPr b="1" i="0" sz="32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7" name="Google Shape;227;p10"/>
          <p:cNvSpPr txBox="1"/>
          <p:nvPr/>
        </p:nvSpPr>
        <p:spPr>
          <a:xfrm>
            <a:off x="549071" y="3863696"/>
            <a:ext cx="6557184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Autodelen biedt de mogelijkheid aan iedereen om af en toe en wagen te gebruiken.</a:t>
            </a:r>
            <a:endParaRPr i="0" sz="2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8" name="Google Shape;228;p10"/>
          <p:cNvSpPr/>
          <p:nvPr/>
        </p:nvSpPr>
        <p:spPr>
          <a:xfrm flipH="1" rot="10800000">
            <a:off x="-3" y="6732112"/>
            <a:ext cx="7559677" cy="881802"/>
          </a:xfrm>
          <a:prstGeom prst="triangle">
            <a:avLst>
              <a:gd fmla="val 0" name="adj"/>
            </a:avLst>
          </a:prstGeom>
          <a:solidFill>
            <a:srgbClr val="00966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0"/>
          <p:cNvSpPr/>
          <p:nvPr/>
        </p:nvSpPr>
        <p:spPr>
          <a:xfrm flipH="1" rot="10800000">
            <a:off x="-12" y="5306925"/>
            <a:ext cx="7559700" cy="918900"/>
          </a:xfrm>
          <a:prstGeom prst="rect">
            <a:avLst/>
          </a:prstGeom>
          <a:solidFill>
            <a:srgbClr val="00966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0"/>
          <p:cNvSpPr/>
          <p:nvPr/>
        </p:nvSpPr>
        <p:spPr>
          <a:xfrm flipH="1" rot="10800000">
            <a:off x="0" y="6220875"/>
            <a:ext cx="7559700" cy="918900"/>
          </a:xfrm>
          <a:prstGeom prst="triangle">
            <a:avLst>
              <a:gd fmla="val 0" name="adj"/>
            </a:avLst>
          </a:prstGeom>
          <a:solidFill>
            <a:srgbClr val="00966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0"/>
          <p:cNvSpPr txBox="1"/>
          <p:nvPr/>
        </p:nvSpPr>
        <p:spPr>
          <a:xfrm>
            <a:off x="2065529" y="5350883"/>
            <a:ext cx="352426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Alle info over autodelen: </a:t>
            </a:r>
            <a:r>
              <a:rPr b="1"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www.autodelen.net</a:t>
            </a:r>
            <a:endParaRPr b="1" i="0" sz="24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232" name="Google Shape;232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" y="6284049"/>
            <a:ext cx="7559675" cy="5038553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10"/>
          <p:cNvSpPr/>
          <p:nvPr/>
        </p:nvSpPr>
        <p:spPr>
          <a:xfrm flipH="1" rot="10800000">
            <a:off x="0" y="6220875"/>
            <a:ext cx="7559700" cy="918900"/>
          </a:xfrm>
          <a:prstGeom prst="triangle">
            <a:avLst>
              <a:gd fmla="val 0" name="adj"/>
            </a:avLst>
          </a:prstGeom>
          <a:solidFill>
            <a:srgbClr val="00966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4" name="Google Shape;234;p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99" y="10220825"/>
            <a:ext cx="900000" cy="900000"/>
          </a:xfrm>
          <a:prstGeom prst="rect">
            <a:avLst/>
          </a:prstGeom>
          <a:noFill/>
          <a:ln cap="flat" cmpd="sng" w="12700">
            <a:solidFill>
              <a:srgbClr val="A0B100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235" name="Google Shape;235;p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5400000">
            <a:off x="-580351" y="6139862"/>
            <a:ext cx="2193976" cy="1080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1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79675" y="-279400"/>
            <a:ext cx="1080000" cy="2070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1"/>
          <p:cNvSpPr/>
          <p:nvPr/>
        </p:nvSpPr>
        <p:spPr>
          <a:xfrm>
            <a:off x="-3" y="-279399"/>
            <a:ext cx="7559675" cy="10691813"/>
          </a:xfrm>
          <a:prstGeom prst="rect">
            <a:avLst/>
          </a:prstGeom>
          <a:solidFill>
            <a:srgbClr val="00966C"/>
          </a:solidFill>
          <a:ln cap="flat" cmpd="sng" w="12700">
            <a:solidFill>
              <a:srgbClr val="00817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71275" lIns="142550" spcFirstLastPara="1" rIns="142550" wrap="square" tIns="71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11"/>
          <p:cNvSpPr txBox="1"/>
          <p:nvPr/>
        </p:nvSpPr>
        <p:spPr>
          <a:xfrm>
            <a:off x="501242" y="1097041"/>
            <a:ext cx="655718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4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AUTODELEN?</a:t>
            </a:r>
            <a:endParaRPr b="1" i="0" sz="44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43" name="Google Shape;243;p11"/>
          <p:cNvSpPr txBox="1"/>
          <p:nvPr/>
        </p:nvSpPr>
        <p:spPr>
          <a:xfrm>
            <a:off x="596900" y="2422186"/>
            <a:ext cx="646152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*VUL EEN EIGEN VOORDEEL IN*</a:t>
            </a:r>
            <a:endParaRPr b="1" i="0" sz="32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44" name="Google Shape;244;p11"/>
          <p:cNvSpPr txBox="1"/>
          <p:nvPr/>
        </p:nvSpPr>
        <p:spPr>
          <a:xfrm>
            <a:off x="549071" y="3863696"/>
            <a:ext cx="655718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*Verklaar je voordeel nader*</a:t>
            </a:r>
            <a:endParaRPr i="0" sz="2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45" name="Google Shape;245;p11"/>
          <p:cNvSpPr/>
          <p:nvPr/>
        </p:nvSpPr>
        <p:spPr>
          <a:xfrm flipH="1" rot="10800000">
            <a:off x="-3" y="6732112"/>
            <a:ext cx="7559677" cy="881802"/>
          </a:xfrm>
          <a:prstGeom prst="triangle">
            <a:avLst>
              <a:gd fmla="val 0" name="adj"/>
            </a:avLst>
          </a:prstGeom>
          <a:solidFill>
            <a:srgbClr val="00966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11"/>
          <p:cNvSpPr/>
          <p:nvPr/>
        </p:nvSpPr>
        <p:spPr>
          <a:xfrm flipH="1" rot="10800000">
            <a:off x="0" y="5306913"/>
            <a:ext cx="7559700" cy="918900"/>
          </a:xfrm>
          <a:prstGeom prst="rect">
            <a:avLst/>
          </a:prstGeom>
          <a:solidFill>
            <a:srgbClr val="00966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11"/>
          <p:cNvSpPr txBox="1"/>
          <p:nvPr/>
        </p:nvSpPr>
        <p:spPr>
          <a:xfrm>
            <a:off x="2065529" y="5350883"/>
            <a:ext cx="352426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Alle info over autodelen: </a:t>
            </a:r>
            <a:r>
              <a:rPr b="1"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www.autodelen.net</a:t>
            </a:r>
            <a:endParaRPr b="1" i="0" sz="24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48" name="Google Shape;248;p11"/>
          <p:cNvSpPr/>
          <p:nvPr/>
        </p:nvSpPr>
        <p:spPr>
          <a:xfrm flipH="1" rot="10800000">
            <a:off x="0" y="6220875"/>
            <a:ext cx="7559700" cy="918900"/>
          </a:xfrm>
          <a:prstGeom prst="triangle">
            <a:avLst>
              <a:gd fmla="val 0" name="adj"/>
            </a:avLst>
          </a:prstGeom>
          <a:solidFill>
            <a:srgbClr val="00966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9" name="Google Shape;249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" y="6284049"/>
            <a:ext cx="7559675" cy="5038553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11"/>
          <p:cNvSpPr/>
          <p:nvPr/>
        </p:nvSpPr>
        <p:spPr>
          <a:xfrm flipH="1" rot="10800000">
            <a:off x="0" y="6220875"/>
            <a:ext cx="7559700" cy="918900"/>
          </a:xfrm>
          <a:prstGeom prst="triangle">
            <a:avLst>
              <a:gd fmla="val 0" name="adj"/>
            </a:avLst>
          </a:prstGeom>
          <a:solidFill>
            <a:srgbClr val="00966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1" name="Google Shape;251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99" y="10220825"/>
            <a:ext cx="900000" cy="900000"/>
          </a:xfrm>
          <a:prstGeom prst="rect">
            <a:avLst/>
          </a:prstGeom>
          <a:noFill/>
          <a:ln cap="flat" cmpd="sng" w="12700">
            <a:solidFill>
              <a:srgbClr val="A0B100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252" name="Google Shape;252;p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5400000">
            <a:off x="-580351" y="6139862"/>
            <a:ext cx="2193976" cy="1080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1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79675" y="-279400"/>
            <a:ext cx="1080000" cy="2070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/>
          <p:nvPr/>
        </p:nvSpPr>
        <p:spPr>
          <a:xfrm>
            <a:off x="-3" y="-279399"/>
            <a:ext cx="7559675" cy="10691813"/>
          </a:xfrm>
          <a:prstGeom prst="rect">
            <a:avLst/>
          </a:prstGeom>
          <a:solidFill>
            <a:srgbClr val="0097A9"/>
          </a:solidFill>
          <a:ln cap="flat" cmpd="sng" w="12700">
            <a:solidFill>
              <a:srgbClr val="A0B1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71275" lIns="142550" spcFirstLastPara="1" rIns="142550" wrap="square" tIns="71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2"/>
          <p:cNvSpPr txBox="1"/>
          <p:nvPr/>
        </p:nvSpPr>
        <p:spPr>
          <a:xfrm>
            <a:off x="501242" y="1097041"/>
            <a:ext cx="655718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4400" u="none" cap="none" strike="noStrike">
                <a:solidFill>
                  <a:srgbClr val="FBDD1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AUTODELEN?</a:t>
            </a:r>
            <a:endParaRPr b="1" i="0" sz="4400" u="none" cap="none" strike="noStrike">
              <a:solidFill>
                <a:srgbClr val="FBDD1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596900" y="2384086"/>
            <a:ext cx="6461526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3200" u="none" cap="none" strike="noStrike">
                <a:solidFill>
                  <a:srgbClr val="FBDD1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DAT IS VEEL GOEDKOPER </a:t>
            </a:r>
            <a:br>
              <a:rPr b="1" i="0" lang="nl-BE" sz="3200" u="none" cap="none" strike="noStrike">
                <a:solidFill>
                  <a:srgbClr val="FBDD10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b="1" i="0" lang="nl-BE" sz="3200" u="none" cap="none" strike="noStrike">
                <a:solidFill>
                  <a:srgbClr val="FBDD1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DAN EEN EIGEN AUTO!</a:t>
            </a:r>
            <a:endParaRPr b="1">
              <a:solidFill>
                <a:srgbClr val="FBDD1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549071" y="3863696"/>
            <a:ext cx="6557184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Je betaalt enkel voor het gebruik van een deelwagen, niet het bezit ervan.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3" name="Google Shape;93;p2"/>
          <p:cNvSpPr/>
          <p:nvPr/>
        </p:nvSpPr>
        <p:spPr>
          <a:xfrm flipH="1" rot="10800000">
            <a:off x="0" y="6220875"/>
            <a:ext cx="7559700" cy="918900"/>
          </a:xfrm>
          <a:prstGeom prst="triangle">
            <a:avLst>
              <a:gd fmla="val 0" name="adj"/>
            </a:avLst>
          </a:prstGeom>
          <a:solidFill>
            <a:srgbClr val="0097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 flipH="1" rot="10800000">
            <a:off x="-25" y="5350863"/>
            <a:ext cx="7559700" cy="918900"/>
          </a:xfrm>
          <a:prstGeom prst="rect">
            <a:avLst/>
          </a:prstGeom>
          <a:solidFill>
            <a:srgbClr val="0097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" y="6284049"/>
            <a:ext cx="7559675" cy="5038553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"/>
          <p:cNvSpPr/>
          <p:nvPr/>
        </p:nvSpPr>
        <p:spPr>
          <a:xfrm flipH="1" rot="10800000">
            <a:off x="0" y="6220875"/>
            <a:ext cx="7559700" cy="918900"/>
          </a:xfrm>
          <a:prstGeom prst="triangle">
            <a:avLst>
              <a:gd fmla="val 0" name="adj"/>
            </a:avLst>
          </a:prstGeom>
          <a:solidFill>
            <a:srgbClr val="0097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2065529" y="5350883"/>
            <a:ext cx="35244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Alle info over autodelen: </a:t>
            </a:r>
            <a:r>
              <a:rPr b="1"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www.autodelen.net</a:t>
            </a:r>
            <a:endParaRPr b="1" i="0" sz="24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98" name="Google Shape;98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99" y="10220825"/>
            <a:ext cx="900000" cy="900000"/>
          </a:xfrm>
          <a:prstGeom prst="rect">
            <a:avLst/>
          </a:prstGeom>
          <a:noFill/>
          <a:ln cap="flat" cmpd="sng" w="12700">
            <a:solidFill>
              <a:srgbClr val="A0B100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99" name="Google Shape;99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5400000">
            <a:off x="-580351" y="6139862"/>
            <a:ext cx="2193976" cy="1080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79675" y="-279400"/>
            <a:ext cx="1080000" cy="2070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/>
          <p:nvPr/>
        </p:nvSpPr>
        <p:spPr>
          <a:xfrm>
            <a:off x="-3" y="-279399"/>
            <a:ext cx="7559675" cy="10691813"/>
          </a:xfrm>
          <a:prstGeom prst="rect">
            <a:avLst/>
          </a:prstGeom>
          <a:solidFill>
            <a:srgbClr val="0097A9"/>
          </a:solidFill>
          <a:ln cap="flat" cmpd="sng" w="12700">
            <a:solidFill>
              <a:srgbClr val="A0B1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71275" lIns="142550" spcFirstLastPara="1" rIns="142550" wrap="square" tIns="71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501242" y="1097041"/>
            <a:ext cx="655718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4400" u="none" cap="none" strike="noStrike">
                <a:solidFill>
                  <a:srgbClr val="FBDD1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AUTODELEN?</a:t>
            </a:r>
            <a:endParaRPr b="1" i="0" sz="4400" u="none" cap="none" strike="noStrike">
              <a:solidFill>
                <a:srgbClr val="FBDD1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596900" y="2384086"/>
            <a:ext cx="6461526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3200" u="none" cap="none" strike="noStrike">
                <a:solidFill>
                  <a:srgbClr val="FBDD1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DAT IS GEEN PRAKTISCHE EN ADMINISTRATIEVE ROMPSLOMP!</a:t>
            </a:r>
            <a:endParaRPr>
              <a:solidFill>
                <a:srgbClr val="FBDD1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549071" y="3863696"/>
            <a:ext cx="6557184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Je verliest geen tijd met het onderhoud, het poetsen, het regelen van de verzekering, de keuring, …</a:t>
            </a:r>
            <a:endParaRPr i="0" sz="2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9" name="Google Shape;109;p3"/>
          <p:cNvSpPr/>
          <p:nvPr/>
        </p:nvSpPr>
        <p:spPr>
          <a:xfrm flipH="1" rot="10800000">
            <a:off x="0" y="6220875"/>
            <a:ext cx="7559700" cy="918900"/>
          </a:xfrm>
          <a:prstGeom prst="triangle">
            <a:avLst>
              <a:gd fmla="val 0" name="adj"/>
            </a:avLst>
          </a:prstGeom>
          <a:solidFill>
            <a:srgbClr val="0097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" y="6284049"/>
            <a:ext cx="7559675" cy="5038553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3"/>
          <p:cNvSpPr/>
          <p:nvPr/>
        </p:nvSpPr>
        <p:spPr>
          <a:xfrm flipH="1" rot="10800000">
            <a:off x="-25" y="5350863"/>
            <a:ext cx="7559700" cy="918900"/>
          </a:xfrm>
          <a:prstGeom prst="rect">
            <a:avLst/>
          </a:prstGeom>
          <a:solidFill>
            <a:srgbClr val="0097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 flipH="1" rot="10800000">
            <a:off x="0" y="6220875"/>
            <a:ext cx="7559700" cy="918900"/>
          </a:xfrm>
          <a:prstGeom prst="triangle">
            <a:avLst>
              <a:gd fmla="val 0" name="adj"/>
            </a:avLst>
          </a:prstGeom>
          <a:solidFill>
            <a:srgbClr val="0097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 txBox="1"/>
          <p:nvPr/>
        </p:nvSpPr>
        <p:spPr>
          <a:xfrm>
            <a:off x="2065529" y="5350883"/>
            <a:ext cx="35244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Alle info over autodelen: </a:t>
            </a:r>
            <a:r>
              <a:rPr b="1"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www.autodelen.net</a:t>
            </a:r>
            <a:endParaRPr b="1" i="0" sz="24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14" name="Google Shape;114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99" y="10220825"/>
            <a:ext cx="900000" cy="900000"/>
          </a:xfrm>
          <a:prstGeom prst="rect">
            <a:avLst/>
          </a:prstGeom>
          <a:noFill/>
          <a:ln cap="flat" cmpd="sng" w="12700">
            <a:solidFill>
              <a:srgbClr val="A0B100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115" name="Google Shape;115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5400000">
            <a:off x="-580351" y="6139862"/>
            <a:ext cx="2193976" cy="1080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79675" y="-279400"/>
            <a:ext cx="1080000" cy="2070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/>
          <p:nvPr/>
        </p:nvSpPr>
        <p:spPr>
          <a:xfrm>
            <a:off x="-3" y="-279399"/>
            <a:ext cx="7559675" cy="10691813"/>
          </a:xfrm>
          <a:prstGeom prst="rect">
            <a:avLst/>
          </a:prstGeom>
          <a:solidFill>
            <a:srgbClr val="0097A9"/>
          </a:solidFill>
          <a:ln cap="flat" cmpd="sng" w="12700">
            <a:solidFill>
              <a:srgbClr val="A0B1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71275" lIns="142550" spcFirstLastPara="1" rIns="142550" wrap="square" tIns="71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"/>
          <p:cNvSpPr txBox="1"/>
          <p:nvPr/>
        </p:nvSpPr>
        <p:spPr>
          <a:xfrm>
            <a:off x="501242" y="1097041"/>
            <a:ext cx="655718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4400" u="none" cap="none" strike="noStrike">
                <a:solidFill>
                  <a:srgbClr val="FBDD1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AUTODELEN?</a:t>
            </a:r>
            <a:endParaRPr b="1" i="0" sz="4400" u="none" cap="none" strike="noStrike">
              <a:solidFill>
                <a:srgbClr val="FBDD1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3" name="Google Shape;123;p4"/>
          <p:cNvSpPr txBox="1"/>
          <p:nvPr/>
        </p:nvSpPr>
        <p:spPr>
          <a:xfrm>
            <a:off x="596900" y="2384086"/>
            <a:ext cx="6461526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3200" u="none" cap="none" strike="noStrike">
                <a:solidFill>
                  <a:srgbClr val="FBDD1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DAT IS ZORGT VOOR MEER RUIMTE IN DE STRAAT!</a:t>
            </a:r>
            <a:endParaRPr b="1" i="0" sz="3000" u="none" cap="none" strike="noStrike">
              <a:solidFill>
                <a:srgbClr val="FBDD1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4" name="Google Shape;124;p4"/>
          <p:cNvSpPr txBox="1"/>
          <p:nvPr/>
        </p:nvSpPr>
        <p:spPr>
          <a:xfrm>
            <a:off x="549071" y="3863696"/>
            <a:ext cx="6557184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 deelwagen vervangt </a:t>
            </a:r>
            <a:r>
              <a:rPr lang="nl-BE" sz="28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tot 10</a:t>
            </a:r>
            <a:r>
              <a:rPr i="0" lang="nl-BE" sz="2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privéwagens, waardoor er meer ruimte vrijkomt in je buurt voor leukere zaken!</a:t>
            </a:r>
            <a:endParaRPr i="0" sz="2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5" name="Google Shape;125;p4"/>
          <p:cNvSpPr/>
          <p:nvPr/>
        </p:nvSpPr>
        <p:spPr>
          <a:xfrm flipH="1" rot="10800000">
            <a:off x="-3" y="6732112"/>
            <a:ext cx="7559677" cy="881802"/>
          </a:xfrm>
          <a:prstGeom prst="triangle">
            <a:avLst>
              <a:gd fmla="val 0" name="adj"/>
            </a:avLst>
          </a:prstGeom>
          <a:solidFill>
            <a:srgbClr val="0097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4"/>
          <p:cNvSpPr/>
          <p:nvPr/>
        </p:nvSpPr>
        <p:spPr>
          <a:xfrm flipH="1" rot="10800000">
            <a:off x="0" y="6220875"/>
            <a:ext cx="7559700" cy="918900"/>
          </a:xfrm>
          <a:prstGeom prst="triangle">
            <a:avLst>
              <a:gd fmla="val 0" name="adj"/>
            </a:avLst>
          </a:prstGeom>
          <a:solidFill>
            <a:srgbClr val="0097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4"/>
          <p:cNvSpPr/>
          <p:nvPr/>
        </p:nvSpPr>
        <p:spPr>
          <a:xfrm flipH="1" rot="10800000">
            <a:off x="-25" y="5350863"/>
            <a:ext cx="7559700" cy="918900"/>
          </a:xfrm>
          <a:prstGeom prst="rect">
            <a:avLst/>
          </a:prstGeom>
          <a:solidFill>
            <a:srgbClr val="0097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8" name="Google Shape;128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" y="6284049"/>
            <a:ext cx="7559675" cy="5038553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4"/>
          <p:cNvSpPr/>
          <p:nvPr/>
        </p:nvSpPr>
        <p:spPr>
          <a:xfrm flipH="1" rot="10800000">
            <a:off x="0" y="6220875"/>
            <a:ext cx="7559700" cy="918900"/>
          </a:xfrm>
          <a:prstGeom prst="triangle">
            <a:avLst>
              <a:gd fmla="val 0" name="adj"/>
            </a:avLst>
          </a:prstGeom>
          <a:solidFill>
            <a:srgbClr val="0097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2065529" y="5350883"/>
            <a:ext cx="35244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Alle info over autodelen: </a:t>
            </a:r>
            <a:r>
              <a:rPr b="1"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www.autodelen.net</a:t>
            </a:r>
            <a:endParaRPr b="1" i="0" sz="24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31" name="Google Shape;131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99" y="10220825"/>
            <a:ext cx="900000" cy="900000"/>
          </a:xfrm>
          <a:prstGeom prst="rect">
            <a:avLst/>
          </a:prstGeom>
          <a:noFill/>
          <a:ln cap="flat" cmpd="sng" w="12700">
            <a:solidFill>
              <a:srgbClr val="A0B100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132" name="Google Shape;132;p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5400000">
            <a:off x="-580351" y="6139862"/>
            <a:ext cx="2193976" cy="1080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79675" y="-279400"/>
            <a:ext cx="1080000" cy="2070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"/>
          <p:cNvSpPr/>
          <p:nvPr/>
        </p:nvSpPr>
        <p:spPr>
          <a:xfrm>
            <a:off x="-3" y="-279399"/>
            <a:ext cx="7559675" cy="10691813"/>
          </a:xfrm>
          <a:prstGeom prst="rect">
            <a:avLst/>
          </a:prstGeom>
          <a:solidFill>
            <a:srgbClr val="0097A9"/>
          </a:solidFill>
          <a:ln cap="flat" cmpd="sng" w="12700">
            <a:solidFill>
              <a:srgbClr val="A0B1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71275" lIns="142550" spcFirstLastPara="1" rIns="142550" wrap="square" tIns="71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5"/>
          <p:cNvSpPr txBox="1"/>
          <p:nvPr/>
        </p:nvSpPr>
        <p:spPr>
          <a:xfrm>
            <a:off x="501242" y="1097041"/>
            <a:ext cx="655718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4400" u="none" cap="none" strike="noStrike">
                <a:solidFill>
                  <a:srgbClr val="FBDD1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AUTODELEN?</a:t>
            </a:r>
            <a:endParaRPr b="1" i="0" sz="4400" u="none" cap="none" strike="noStrike">
              <a:solidFill>
                <a:srgbClr val="FBDD1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0" name="Google Shape;140;p5"/>
          <p:cNvSpPr txBox="1"/>
          <p:nvPr/>
        </p:nvSpPr>
        <p:spPr>
          <a:xfrm>
            <a:off x="596900" y="2384086"/>
            <a:ext cx="6461526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3200" u="none" cap="none" strike="noStrike">
                <a:solidFill>
                  <a:srgbClr val="FBDD1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DAT IS NOOIT MEER ZOEKEN </a:t>
            </a:r>
            <a:br>
              <a:rPr b="1" i="0" lang="nl-BE" sz="3200" u="none" cap="none" strike="noStrike">
                <a:solidFill>
                  <a:srgbClr val="FBDD10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b="1" i="0" lang="nl-BE" sz="3200" u="none" cap="none" strike="noStrike">
                <a:solidFill>
                  <a:srgbClr val="FBDD1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NAAR EEN PARKEERPLAATS!</a:t>
            </a:r>
            <a:endParaRPr>
              <a:solidFill>
                <a:srgbClr val="FBDD1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1" name="Google Shape;141;p5"/>
          <p:cNvSpPr txBox="1"/>
          <p:nvPr/>
        </p:nvSpPr>
        <p:spPr>
          <a:xfrm>
            <a:off x="549071" y="3863696"/>
            <a:ext cx="6557184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Je haalt de deelwagen op en brengt deze terug naar een gereserveerde parkeerplaats. </a:t>
            </a:r>
            <a:endParaRPr i="0" sz="2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2" name="Google Shape;142;p5"/>
          <p:cNvSpPr/>
          <p:nvPr/>
        </p:nvSpPr>
        <p:spPr>
          <a:xfrm flipH="1" rot="10800000">
            <a:off x="-3" y="6732112"/>
            <a:ext cx="7559677" cy="881802"/>
          </a:xfrm>
          <a:prstGeom prst="triangle">
            <a:avLst>
              <a:gd fmla="val 0" name="adj"/>
            </a:avLst>
          </a:prstGeom>
          <a:solidFill>
            <a:srgbClr val="0097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5"/>
          <p:cNvSpPr txBox="1"/>
          <p:nvPr/>
        </p:nvSpPr>
        <p:spPr>
          <a:xfrm>
            <a:off x="2065529" y="5414383"/>
            <a:ext cx="352426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Alle info over autodelen: </a:t>
            </a:r>
            <a:r>
              <a:rPr b="1"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www.autodelen.net</a:t>
            </a:r>
            <a:endParaRPr b="1" i="0" sz="24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4" name="Google Shape;144;p5"/>
          <p:cNvSpPr/>
          <p:nvPr/>
        </p:nvSpPr>
        <p:spPr>
          <a:xfrm flipH="1" rot="10800000">
            <a:off x="0" y="6220875"/>
            <a:ext cx="7559700" cy="918900"/>
          </a:xfrm>
          <a:prstGeom prst="triangle">
            <a:avLst>
              <a:gd fmla="val 0" name="adj"/>
            </a:avLst>
          </a:prstGeom>
          <a:solidFill>
            <a:srgbClr val="0097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5"/>
          <p:cNvSpPr/>
          <p:nvPr/>
        </p:nvSpPr>
        <p:spPr>
          <a:xfrm flipH="1" rot="10800000">
            <a:off x="-25" y="5350863"/>
            <a:ext cx="7559700" cy="918900"/>
          </a:xfrm>
          <a:prstGeom prst="rect">
            <a:avLst/>
          </a:prstGeom>
          <a:solidFill>
            <a:srgbClr val="0097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" y="6284049"/>
            <a:ext cx="7559675" cy="5038553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5"/>
          <p:cNvSpPr/>
          <p:nvPr/>
        </p:nvSpPr>
        <p:spPr>
          <a:xfrm flipH="1" rot="10800000">
            <a:off x="0" y="6220875"/>
            <a:ext cx="7559700" cy="918900"/>
          </a:xfrm>
          <a:prstGeom prst="triangle">
            <a:avLst>
              <a:gd fmla="val 0" name="adj"/>
            </a:avLst>
          </a:prstGeom>
          <a:solidFill>
            <a:srgbClr val="0097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5"/>
          <p:cNvSpPr txBox="1"/>
          <p:nvPr/>
        </p:nvSpPr>
        <p:spPr>
          <a:xfrm>
            <a:off x="2065529" y="5350883"/>
            <a:ext cx="35244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Alle info over autodelen: </a:t>
            </a:r>
            <a:r>
              <a:rPr b="1"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www.autodelen.net</a:t>
            </a:r>
            <a:endParaRPr b="1" i="0" sz="24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49" name="Google Shape;149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99" y="10220825"/>
            <a:ext cx="900000" cy="900000"/>
          </a:xfrm>
          <a:prstGeom prst="rect">
            <a:avLst/>
          </a:prstGeom>
          <a:noFill/>
          <a:ln cap="flat" cmpd="sng" w="12700">
            <a:solidFill>
              <a:srgbClr val="A0B100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150" name="Google Shape;150;p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5400000">
            <a:off x="-580351" y="6139862"/>
            <a:ext cx="2193976" cy="1080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79675" y="-279400"/>
            <a:ext cx="1080000" cy="2070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"/>
          <p:cNvSpPr/>
          <p:nvPr/>
        </p:nvSpPr>
        <p:spPr>
          <a:xfrm>
            <a:off x="-3" y="-279399"/>
            <a:ext cx="7559675" cy="10691813"/>
          </a:xfrm>
          <a:prstGeom prst="rect">
            <a:avLst/>
          </a:prstGeom>
          <a:solidFill>
            <a:srgbClr val="0097A9"/>
          </a:solidFill>
          <a:ln cap="flat" cmpd="sng" w="12700">
            <a:solidFill>
              <a:srgbClr val="A0B1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71275" lIns="142550" spcFirstLastPara="1" rIns="142550" wrap="square" tIns="71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6"/>
          <p:cNvSpPr txBox="1"/>
          <p:nvPr/>
        </p:nvSpPr>
        <p:spPr>
          <a:xfrm>
            <a:off x="501242" y="1097041"/>
            <a:ext cx="655718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4400" u="none" cap="none" strike="noStrike">
                <a:solidFill>
                  <a:srgbClr val="FBDD1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AUTODELEN?</a:t>
            </a:r>
            <a:endParaRPr b="1" i="0" sz="4400" u="none" cap="none" strike="noStrike">
              <a:solidFill>
                <a:srgbClr val="FBDD1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58" name="Google Shape;158;p6"/>
          <p:cNvSpPr txBox="1"/>
          <p:nvPr/>
        </p:nvSpPr>
        <p:spPr>
          <a:xfrm>
            <a:off x="596900" y="2384086"/>
            <a:ext cx="646152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3200" u="none" cap="none" strike="noStrike">
                <a:solidFill>
                  <a:srgbClr val="FBDD1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*VUL EEN EIGEN VOORDEEL IN*</a:t>
            </a:r>
            <a:endParaRPr b="1" i="0" sz="3200" u="none" cap="none" strike="noStrike">
              <a:solidFill>
                <a:srgbClr val="FBDD1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59" name="Google Shape;159;p6"/>
          <p:cNvSpPr txBox="1"/>
          <p:nvPr/>
        </p:nvSpPr>
        <p:spPr>
          <a:xfrm>
            <a:off x="549071" y="3863696"/>
            <a:ext cx="655718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*Verklaar je voordeel nader*</a:t>
            </a:r>
            <a:endParaRPr i="0" sz="2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0" name="Google Shape;160;p6"/>
          <p:cNvSpPr/>
          <p:nvPr/>
        </p:nvSpPr>
        <p:spPr>
          <a:xfrm flipH="1" rot="10800000">
            <a:off x="-3" y="6732112"/>
            <a:ext cx="7559677" cy="881802"/>
          </a:xfrm>
          <a:prstGeom prst="triangle">
            <a:avLst>
              <a:gd fmla="val 0" name="adj"/>
            </a:avLst>
          </a:prstGeom>
          <a:solidFill>
            <a:srgbClr val="0097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6"/>
          <p:cNvSpPr/>
          <p:nvPr/>
        </p:nvSpPr>
        <p:spPr>
          <a:xfrm flipH="1" rot="10800000">
            <a:off x="-25" y="5350863"/>
            <a:ext cx="7559700" cy="918900"/>
          </a:xfrm>
          <a:prstGeom prst="rect">
            <a:avLst/>
          </a:prstGeom>
          <a:solidFill>
            <a:srgbClr val="0097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6"/>
          <p:cNvSpPr/>
          <p:nvPr/>
        </p:nvSpPr>
        <p:spPr>
          <a:xfrm flipH="1" rot="10800000">
            <a:off x="0" y="6220875"/>
            <a:ext cx="7559700" cy="918900"/>
          </a:xfrm>
          <a:prstGeom prst="triangle">
            <a:avLst>
              <a:gd fmla="val 0" name="adj"/>
            </a:avLst>
          </a:prstGeom>
          <a:solidFill>
            <a:srgbClr val="0097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" y="6284049"/>
            <a:ext cx="7559675" cy="5038553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6"/>
          <p:cNvSpPr/>
          <p:nvPr/>
        </p:nvSpPr>
        <p:spPr>
          <a:xfrm flipH="1" rot="10800000">
            <a:off x="0" y="6220875"/>
            <a:ext cx="7559700" cy="918900"/>
          </a:xfrm>
          <a:prstGeom prst="triangle">
            <a:avLst>
              <a:gd fmla="val 0" name="adj"/>
            </a:avLst>
          </a:prstGeom>
          <a:solidFill>
            <a:srgbClr val="0097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6"/>
          <p:cNvSpPr txBox="1"/>
          <p:nvPr/>
        </p:nvSpPr>
        <p:spPr>
          <a:xfrm>
            <a:off x="2065529" y="5350883"/>
            <a:ext cx="352426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Alle info over autodelen: </a:t>
            </a:r>
            <a:r>
              <a:rPr b="1"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www.autodelen.net</a:t>
            </a:r>
            <a:endParaRPr b="1" i="0" sz="24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66" name="Google Shape;166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99" y="10220825"/>
            <a:ext cx="900000" cy="900000"/>
          </a:xfrm>
          <a:prstGeom prst="rect">
            <a:avLst/>
          </a:prstGeom>
          <a:noFill/>
          <a:ln cap="flat" cmpd="sng" w="12700">
            <a:solidFill>
              <a:srgbClr val="A0B100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167" name="Google Shape;167;p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5400000">
            <a:off x="-580351" y="6139862"/>
            <a:ext cx="2193976" cy="1080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79675" y="-279400"/>
            <a:ext cx="1080000" cy="2070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"/>
          <p:cNvSpPr/>
          <p:nvPr/>
        </p:nvSpPr>
        <p:spPr>
          <a:xfrm>
            <a:off x="-3" y="-279399"/>
            <a:ext cx="7559675" cy="10691813"/>
          </a:xfrm>
          <a:prstGeom prst="rect">
            <a:avLst/>
          </a:prstGeom>
          <a:solidFill>
            <a:srgbClr val="00966C"/>
          </a:solidFill>
          <a:ln cap="flat" cmpd="sng" w="12700">
            <a:solidFill>
              <a:srgbClr val="00817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71275" lIns="142550" spcFirstLastPara="1" rIns="142550" wrap="square" tIns="71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7"/>
          <p:cNvSpPr txBox="1"/>
          <p:nvPr/>
        </p:nvSpPr>
        <p:spPr>
          <a:xfrm>
            <a:off x="501242" y="1097041"/>
            <a:ext cx="655718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4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AUTODELEN?</a:t>
            </a:r>
            <a:endParaRPr b="1" i="0" sz="44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5" name="Google Shape;175;p7"/>
          <p:cNvSpPr txBox="1"/>
          <p:nvPr/>
        </p:nvSpPr>
        <p:spPr>
          <a:xfrm>
            <a:off x="596900" y="2282486"/>
            <a:ext cx="6461526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DAT IS KIEZEN UIT EEN GROOT AANBOD VAN DEELWAGENS!</a:t>
            </a:r>
            <a:endParaRPr b="1" i="0" sz="32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76" name="Google Shape;176;p7"/>
          <p:cNvPicPr preferRelativeResize="0"/>
          <p:nvPr/>
        </p:nvPicPr>
        <p:blipFill rotWithShape="1">
          <a:blip r:embed="rId3">
            <a:alphaModFix/>
          </a:blip>
          <a:srcRect b="25065" l="2250" r="280" t="6939"/>
          <a:stretch/>
        </p:blipFill>
        <p:spPr>
          <a:xfrm>
            <a:off x="-1" y="6736502"/>
            <a:ext cx="7559675" cy="3955312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7"/>
          <p:cNvSpPr txBox="1"/>
          <p:nvPr/>
        </p:nvSpPr>
        <p:spPr>
          <a:xfrm>
            <a:off x="549071" y="3711296"/>
            <a:ext cx="6557184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Elektrisch of conventioneel, stadswagen of camionette,… Kies een deelwagen op maat van jouw situatie!</a:t>
            </a:r>
            <a:endParaRPr i="0" sz="2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8" name="Google Shape;178;p7"/>
          <p:cNvSpPr/>
          <p:nvPr/>
        </p:nvSpPr>
        <p:spPr>
          <a:xfrm flipH="1" rot="10800000">
            <a:off x="-3" y="6732112"/>
            <a:ext cx="7559677" cy="881802"/>
          </a:xfrm>
          <a:prstGeom prst="triangle">
            <a:avLst>
              <a:gd fmla="val 0" name="adj"/>
            </a:avLst>
          </a:prstGeom>
          <a:solidFill>
            <a:srgbClr val="00966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7"/>
          <p:cNvSpPr/>
          <p:nvPr/>
        </p:nvSpPr>
        <p:spPr>
          <a:xfrm flipH="1" rot="10800000">
            <a:off x="-12" y="5306925"/>
            <a:ext cx="7559700" cy="918900"/>
          </a:xfrm>
          <a:prstGeom prst="rect">
            <a:avLst/>
          </a:prstGeom>
          <a:solidFill>
            <a:srgbClr val="00966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7"/>
          <p:cNvSpPr txBox="1"/>
          <p:nvPr/>
        </p:nvSpPr>
        <p:spPr>
          <a:xfrm>
            <a:off x="2065529" y="5350883"/>
            <a:ext cx="352426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Alle info over autodelen: </a:t>
            </a:r>
            <a:r>
              <a:rPr b="1"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www.autodelen.net</a:t>
            </a:r>
            <a:endParaRPr b="1" i="0" sz="24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81" name="Google Shape;181;p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" y="6284049"/>
            <a:ext cx="7559675" cy="5038553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7"/>
          <p:cNvSpPr/>
          <p:nvPr/>
        </p:nvSpPr>
        <p:spPr>
          <a:xfrm flipH="1" rot="10800000">
            <a:off x="0" y="6220875"/>
            <a:ext cx="7559700" cy="918900"/>
          </a:xfrm>
          <a:prstGeom prst="triangle">
            <a:avLst>
              <a:gd fmla="val 0" name="adj"/>
            </a:avLst>
          </a:prstGeom>
          <a:solidFill>
            <a:srgbClr val="00966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3" name="Google Shape;183;p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1799" y="10220825"/>
            <a:ext cx="900000" cy="900000"/>
          </a:xfrm>
          <a:prstGeom prst="rect">
            <a:avLst/>
          </a:prstGeom>
          <a:noFill/>
          <a:ln cap="flat" cmpd="sng" w="12700">
            <a:solidFill>
              <a:srgbClr val="A0B100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184" name="Google Shape;184;p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5400000">
            <a:off x="-580351" y="6139862"/>
            <a:ext cx="2193976" cy="1080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479675" y="-279400"/>
            <a:ext cx="1080000" cy="2070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8"/>
          <p:cNvSpPr/>
          <p:nvPr/>
        </p:nvSpPr>
        <p:spPr>
          <a:xfrm>
            <a:off x="-3" y="-279399"/>
            <a:ext cx="7559675" cy="10691813"/>
          </a:xfrm>
          <a:prstGeom prst="rect">
            <a:avLst/>
          </a:prstGeom>
          <a:solidFill>
            <a:srgbClr val="00966C"/>
          </a:solidFill>
          <a:ln cap="flat" cmpd="sng" w="12700">
            <a:solidFill>
              <a:srgbClr val="00817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71275" lIns="142550" spcFirstLastPara="1" rIns="142550" wrap="square" tIns="71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8"/>
          <p:cNvSpPr txBox="1"/>
          <p:nvPr/>
        </p:nvSpPr>
        <p:spPr>
          <a:xfrm>
            <a:off x="501242" y="1097041"/>
            <a:ext cx="655718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4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AUTODELEN?</a:t>
            </a:r>
            <a:endParaRPr b="1" i="0" sz="44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2" name="Google Shape;192;p8"/>
          <p:cNvSpPr txBox="1"/>
          <p:nvPr/>
        </p:nvSpPr>
        <p:spPr>
          <a:xfrm>
            <a:off x="596900" y="2384086"/>
            <a:ext cx="6461526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ZO LEER JE </a:t>
            </a:r>
            <a:br>
              <a:rPr b="1" lang="nl-BE" sz="3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b="1" i="0" lang="nl-BE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NIEUWE MENSEN KENNEN!</a:t>
            </a:r>
            <a:endParaRPr b="1" i="0" sz="32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3" name="Google Shape;193;p8"/>
          <p:cNvSpPr txBox="1"/>
          <p:nvPr/>
        </p:nvSpPr>
        <p:spPr>
          <a:xfrm>
            <a:off x="549071" y="3863696"/>
            <a:ext cx="6557184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Doe aan autodelen met je buren en maak deel uit van een nieuwe community!</a:t>
            </a:r>
            <a:endParaRPr i="0" sz="2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4" name="Google Shape;194;p8"/>
          <p:cNvSpPr/>
          <p:nvPr/>
        </p:nvSpPr>
        <p:spPr>
          <a:xfrm flipH="1" rot="10800000">
            <a:off x="-3" y="6732112"/>
            <a:ext cx="7559677" cy="881802"/>
          </a:xfrm>
          <a:prstGeom prst="triangle">
            <a:avLst>
              <a:gd fmla="val 0" name="adj"/>
            </a:avLst>
          </a:prstGeom>
          <a:solidFill>
            <a:srgbClr val="00966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5" name="Google Shape;195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" y="6284049"/>
            <a:ext cx="7559675" cy="5038553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8"/>
          <p:cNvSpPr/>
          <p:nvPr/>
        </p:nvSpPr>
        <p:spPr>
          <a:xfrm flipH="1" rot="10800000">
            <a:off x="-12" y="5306925"/>
            <a:ext cx="7559700" cy="918900"/>
          </a:xfrm>
          <a:prstGeom prst="rect">
            <a:avLst/>
          </a:prstGeom>
          <a:solidFill>
            <a:srgbClr val="00966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8"/>
          <p:cNvSpPr/>
          <p:nvPr/>
        </p:nvSpPr>
        <p:spPr>
          <a:xfrm flipH="1" rot="10800000">
            <a:off x="0" y="6220875"/>
            <a:ext cx="7559700" cy="918900"/>
          </a:xfrm>
          <a:prstGeom prst="triangle">
            <a:avLst>
              <a:gd fmla="val 0" name="adj"/>
            </a:avLst>
          </a:prstGeom>
          <a:solidFill>
            <a:srgbClr val="00966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8"/>
          <p:cNvSpPr txBox="1"/>
          <p:nvPr/>
        </p:nvSpPr>
        <p:spPr>
          <a:xfrm>
            <a:off x="2065529" y="5350883"/>
            <a:ext cx="352426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Alle info over autodelen: </a:t>
            </a:r>
            <a:r>
              <a:rPr b="1"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www.autodelen.net</a:t>
            </a:r>
            <a:endParaRPr b="1" i="0" sz="24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99" name="Google Shape;199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799" y="10220825"/>
            <a:ext cx="900000" cy="900000"/>
          </a:xfrm>
          <a:prstGeom prst="rect">
            <a:avLst/>
          </a:prstGeom>
          <a:noFill/>
          <a:ln cap="flat" cmpd="sng" w="12700">
            <a:solidFill>
              <a:srgbClr val="A0B100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200" name="Google Shape;200;p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5400000">
            <a:off x="-580351" y="6139862"/>
            <a:ext cx="2193976" cy="1080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79675" y="-279400"/>
            <a:ext cx="1080000" cy="2070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9"/>
          <p:cNvSpPr/>
          <p:nvPr/>
        </p:nvSpPr>
        <p:spPr>
          <a:xfrm>
            <a:off x="-3" y="-279399"/>
            <a:ext cx="7559675" cy="10691813"/>
          </a:xfrm>
          <a:prstGeom prst="rect">
            <a:avLst/>
          </a:prstGeom>
          <a:solidFill>
            <a:srgbClr val="00966C"/>
          </a:solidFill>
          <a:ln cap="flat" cmpd="sng" w="12700">
            <a:solidFill>
              <a:srgbClr val="00817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71275" lIns="142550" spcFirstLastPara="1" rIns="142550" wrap="square" tIns="71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9"/>
          <p:cNvSpPr txBox="1"/>
          <p:nvPr/>
        </p:nvSpPr>
        <p:spPr>
          <a:xfrm>
            <a:off x="501242" y="1097041"/>
            <a:ext cx="655718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4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AUTODELEN?</a:t>
            </a:r>
            <a:endParaRPr b="1" i="0" sz="44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8" name="Google Shape;208;p9"/>
          <p:cNvSpPr txBox="1"/>
          <p:nvPr/>
        </p:nvSpPr>
        <p:spPr>
          <a:xfrm>
            <a:off x="596900" y="2384086"/>
            <a:ext cx="646152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DAT IS GOED VOOR HET MILIEU!</a:t>
            </a:r>
            <a:endParaRPr b="1" i="0" sz="32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9" name="Google Shape;209;p9"/>
          <p:cNvSpPr txBox="1"/>
          <p:nvPr/>
        </p:nvSpPr>
        <p:spPr>
          <a:xfrm>
            <a:off x="549071" y="3863696"/>
            <a:ext cx="6557184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Als autodeler rijd je minder autokilometers en stoot je minder CO</a:t>
            </a:r>
            <a:r>
              <a:rPr baseline="-25000" i="0" lang="nl-BE" sz="2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</a:t>
            </a:r>
            <a:r>
              <a:rPr i="0" lang="nl-BE" sz="2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uit.</a:t>
            </a:r>
            <a:endParaRPr i="0" sz="2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0" name="Google Shape;210;p9"/>
          <p:cNvSpPr/>
          <p:nvPr/>
        </p:nvSpPr>
        <p:spPr>
          <a:xfrm flipH="1" rot="10800000">
            <a:off x="-3" y="6732112"/>
            <a:ext cx="7559677" cy="881802"/>
          </a:xfrm>
          <a:prstGeom prst="triangle">
            <a:avLst>
              <a:gd fmla="val 0" name="adj"/>
            </a:avLst>
          </a:prstGeom>
          <a:solidFill>
            <a:srgbClr val="00966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1" name="Google Shape;211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" y="5640197"/>
            <a:ext cx="7559676" cy="5669757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9"/>
          <p:cNvSpPr/>
          <p:nvPr/>
        </p:nvSpPr>
        <p:spPr>
          <a:xfrm flipH="1" rot="10800000">
            <a:off x="-12" y="5306925"/>
            <a:ext cx="7559700" cy="918900"/>
          </a:xfrm>
          <a:prstGeom prst="rect">
            <a:avLst/>
          </a:prstGeom>
          <a:solidFill>
            <a:srgbClr val="00966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9"/>
          <p:cNvSpPr/>
          <p:nvPr/>
        </p:nvSpPr>
        <p:spPr>
          <a:xfrm flipH="1" rot="10800000">
            <a:off x="0" y="6220875"/>
            <a:ext cx="7559700" cy="918900"/>
          </a:xfrm>
          <a:prstGeom prst="triangle">
            <a:avLst>
              <a:gd fmla="val 0" name="adj"/>
            </a:avLst>
          </a:prstGeom>
          <a:solidFill>
            <a:srgbClr val="00966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9"/>
          <p:cNvSpPr txBox="1"/>
          <p:nvPr/>
        </p:nvSpPr>
        <p:spPr>
          <a:xfrm>
            <a:off x="2065529" y="5350883"/>
            <a:ext cx="352426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Alle info over autodelen: </a:t>
            </a:r>
            <a:r>
              <a:rPr b="1" i="0" lang="nl-BE" sz="2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www.autodelen.net</a:t>
            </a:r>
            <a:endParaRPr b="1" i="0" sz="24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215" name="Google Shape;215;p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" y="6284049"/>
            <a:ext cx="7559675" cy="5038553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9"/>
          <p:cNvSpPr/>
          <p:nvPr/>
        </p:nvSpPr>
        <p:spPr>
          <a:xfrm flipH="1" rot="10800000">
            <a:off x="0" y="6220875"/>
            <a:ext cx="7559700" cy="918900"/>
          </a:xfrm>
          <a:prstGeom prst="triangle">
            <a:avLst>
              <a:gd fmla="val 0" name="adj"/>
            </a:avLst>
          </a:prstGeom>
          <a:solidFill>
            <a:srgbClr val="00966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7" name="Google Shape;217;p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1799" y="10220825"/>
            <a:ext cx="900000" cy="900000"/>
          </a:xfrm>
          <a:prstGeom prst="rect">
            <a:avLst/>
          </a:prstGeom>
          <a:noFill/>
          <a:ln cap="flat" cmpd="sng" w="12700">
            <a:solidFill>
              <a:srgbClr val="A0B100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218" name="Google Shape;218;p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5400000">
            <a:off x="-580351" y="6139862"/>
            <a:ext cx="2193976" cy="1080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479675" y="-279400"/>
            <a:ext cx="1080000" cy="2070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antoorthema">
  <a:themeElements>
    <a:clrScheme name="Kantoort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2020-08-28T14:21:29Z</dcterms:created>
  <dc:creator>Binte Claes</dc:creator>
</cp:coreProperties>
</file>