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64" r:id="rId6"/>
    <p:sldId id="273" r:id="rId7"/>
    <p:sldId id="271" r:id="rId8"/>
    <p:sldId id="272" r:id="rId9"/>
    <p:sldId id="269" r:id="rId10"/>
    <p:sldId id="270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74"/>
    <a:srgbClr val="A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6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2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7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4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8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4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FE12-82F1-4A70-824A-82249173AEDA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F3BE-DFA6-405C-8581-2A5ADE7C44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9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1520" y="577516"/>
            <a:ext cx="7772400" cy="5852160"/>
          </a:xfrm>
        </p:spPr>
        <p:txBody>
          <a:bodyPr>
            <a:noAutofit/>
          </a:bodyPr>
          <a:lstStyle/>
          <a:p>
            <a:pPr algn="l"/>
            <a:r>
              <a:rPr lang="nl-BE" sz="2800" b="1" dirty="0" smtClean="0">
                <a:latin typeface="+mn-lt"/>
              </a:rPr>
              <a:t>Maak je eigen poster met een persoonlijke boodschap!</a:t>
            </a:r>
            <a:r>
              <a:rPr lang="nl-BE" sz="2000" dirty="0" smtClean="0">
                <a:latin typeface="+mn-lt"/>
              </a:rPr>
              <a:t/>
            </a:r>
            <a:br>
              <a:rPr lang="nl-BE" sz="2000" dirty="0" smtClean="0">
                <a:latin typeface="+mn-lt"/>
              </a:rPr>
            </a:br>
            <a:r>
              <a:rPr lang="nl-BE" sz="2000" dirty="0">
                <a:latin typeface="+mn-lt"/>
              </a:rPr>
              <a:t/>
            </a:r>
            <a:br>
              <a:rPr lang="nl-BE" sz="2000" dirty="0">
                <a:latin typeface="+mn-lt"/>
              </a:rPr>
            </a:br>
            <a:r>
              <a:rPr lang="nl-BE" sz="1800" b="1" dirty="0" smtClean="0">
                <a:latin typeface="+mn-lt"/>
              </a:rPr>
              <a:t>Gebruik deze afbeelding of vervang deze</a:t>
            </a:r>
            <a:r>
              <a:rPr lang="nl-BE" sz="1800" dirty="0" smtClean="0">
                <a:latin typeface="+mn-lt"/>
              </a:rPr>
              <a:t> door een eigen foto (invoegen &gt; afbeeldingen). Snijd deze foto bij tot heet juiste formaat (rechtermuisklik &gt; bijsnijden) en verplaats de foto naar de achtergrond (rechtermuisklik &gt; naar achtergrond).</a:t>
            </a:r>
            <a:br>
              <a:rPr lang="nl-BE" sz="1800" dirty="0" smtClean="0">
                <a:latin typeface="+mn-lt"/>
              </a:rPr>
            </a:br>
            <a:r>
              <a:rPr lang="nl-BE" sz="1800" dirty="0">
                <a:latin typeface="+mn-lt"/>
              </a:rPr>
              <a:t/>
            </a:r>
            <a:br>
              <a:rPr lang="nl-BE" sz="1800" dirty="0">
                <a:latin typeface="+mn-lt"/>
              </a:rPr>
            </a:br>
            <a:r>
              <a:rPr lang="nl-BE" sz="1800" b="1" dirty="0" smtClean="0">
                <a:latin typeface="+mn-lt"/>
              </a:rPr>
              <a:t>Pas de tekst aan </a:t>
            </a:r>
            <a:r>
              <a:rPr lang="nl-BE" sz="1800" dirty="0" smtClean="0">
                <a:latin typeface="+mn-lt"/>
              </a:rPr>
              <a:t>naargelang je eigen boodschap. Pas eventueel de lettergrootte aan.</a:t>
            </a:r>
            <a:br>
              <a:rPr lang="nl-BE" sz="1800" dirty="0" smtClean="0">
                <a:latin typeface="+mn-lt"/>
              </a:rPr>
            </a:br>
            <a:r>
              <a:rPr lang="nl-BE" sz="1800" dirty="0">
                <a:latin typeface="+mn-lt"/>
              </a:rPr>
              <a:t/>
            </a:r>
            <a:br>
              <a:rPr lang="nl-BE" sz="1800" dirty="0">
                <a:latin typeface="+mn-lt"/>
              </a:rPr>
            </a:br>
            <a:r>
              <a:rPr lang="nl-BE" sz="1800" dirty="0" smtClean="0">
                <a:latin typeface="+mn-lt"/>
              </a:rPr>
              <a:t>Sla de slide op als </a:t>
            </a:r>
            <a:r>
              <a:rPr lang="nl-BE" sz="1800" b="1" dirty="0" smtClean="0">
                <a:latin typeface="+mn-lt"/>
              </a:rPr>
              <a:t>JPEG</a:t>
            </a:r>
            <a:r>
              <a:rPr lang="nl-BE" sz="1800" dirty="0" smtClean="0">
                <a:latin typeface="+mn-lt"/>
              </a:rPr>
              <a:t> (bestand &gt; opslaan als &gt; kies een map &gt; opslaan als: JPEG-indeling) en deel de afbeelding op je sociale media.</a:t>
            </a:r>
            <a:br>
              <a:rPr lang="nl-BE" sz="1800" dirty="0" smtClean="0">
                <a:latin typeface="+mn-lt"/>
              </a:rPr>
            </a:br>
            <a:r>
              <a:rPr lang="nl-BE" sz="2000" b="1" dirty="0">
                <a:latin typeface="+mn-lt"/>
              </a:rPr>
              <a:t/>
            </a:r>
            <a:br>
              <a:rPr lang="nl-BE" sz="2000" b="1" dirty="0">
                <a:latin typeface="+mn-lt"/>
              </a:rPr>
            </a:br>
            <a:r>
              <a:rPr lang="nl-BE" sz="2000" b="1" dirty="0" smtClean="0">
                <a:latin typeface="+mn-lt"/>
              </a:rPr>
              <a:t>Bijkomende info</a:t>
            </a:r>
            <a:br>
              <a:rPr lang="nl-BE" sz="2000" b="1" dirty="0" smtClean="0">
                <a:latin typeface="+mn-lt"/>
              </a:rPr>
            </a:br>
            <a:r>
              <a:rPr lang="nl-BE" sz="1800" dirty="0">
                <a:latin typeface="+mn-lt"/>
              </a:rPr>
              <a:t/>
            </a:r>
            <a:br>
              <a:rPr lang="nl-BE" sz="1800" dirty="0">
                <a:latin typeface="+mn-lt"/>
              </a:rPr>
            </a:br>
            <a:r>
              <a:rPr lang="nl-BE" sz="1800" dirty="0" smtClean="0">
                <a:latin typeface="+mn-lt"/>
              </a:rPr>
              <a:t>Groen: RGB: 160 – 177 – 0</a:t>
            </a:r>
            <a:br>
              <a:rPr lang="nl-BE" sz="1800" dirty="0" smtClean="0">
                <a:latin typeface="+mn-lt"/>
              </a:rPr>
            </a:br>
            <a:r>
              <a:rPr lang="nl-BE" sz="1800" dirty="0">
                <a:latin typeface="+mn-lt"/>
              </a:rPr>
              <a:t/>
            </a:r>
            <a:br>
              <a:rPr lang="nl-BE" sz="1800" dirty="0">
                <a:latin typeface="+mn-lt"/>
              </a:rPr>
            </a:br>
            <a:r>
              <a:rPr lang="nl-BE" sz="1800" dirty="0" smtClean="0">
                <a:latin typeface="+mn-lt"/>
              </a:rPr>
              <a:t>Appelblauwzeegroen: RGB: 0 – 129 – 116</a:t>
            </a:r>
            <a:br>
              <a:rPr lang="nl-BE" sz="1800" dirty="0" smtClean="0">
                <a:latin typeface="+mn-lt"/>
              </a:rPr>
            </a:br>
            <a:r>
              <a:rPr lang="nl-BE" sz="1800" dirty="0">
                <a:latin typeface="+mn-lt"/>
              </a:rPr>
              <a:t/>
            </a:r>
            <a:br>
              <a:rPr lang="nl-BE" sz="1800" dirty="0">
                <a:latin typeface="+mn-lt"/>
              </a:rPr>
            </a:br>
            <a:r>
              <a:rPr lang="nl-BE" sz="1800" dirty="0" smtClean="0">
                <a:latin typeface="+mn-lt"/>
              </a:rPr>
              <a:t>Lettertype: </a:t>
            </a:r>
            <a:r>
              <a:rPr lang="nl-BE" sz="1800" dirty="0" err="1" smtClean="0">
                <a:latin typeface="+mn-lt"/>
              </a:rPr>
              <a:t>Calibri</a:t>
            </a:r>
            <a:r>
              <a:rPr lang="nl-BE" sz="1800" dirty="0" smtClean="0">
                <a:latin typeface="+mn-lt"/>
              </a:rPr>
              <a:t> (hoofdtekst</a:t>
            </a:r>
            <a:r>
              <a:rPr lang="nl-BE" sz="1800" dirty="0" smtClean="0">
                <a:latin typeface="+mn-lt"/>
              </a:rPr>
              <a:t>) en </a:t>
            </a:r>
            <a:r>
              <a:rPr lang="nl-BE" sz="1800" dirty="0" err="1" smtClean="0">
                <a:latin typeface="+mn-lt"/>
              </a:rPr>
              <a:t>Calibri</a:t>
            </a:r>
            <a:r>
              <a:rPr lang="nl-BE" sz="1800" dirty="0" smtClean="0">
                <a:latin typeface="+mn-lt"/>
              </a:rPr>
              <a:t> Light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708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10800000">
            <a:off x="3037365" y="0"/>
            <a:ext cx="1079512" cy="6858000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9" y="1655631"/>
            <a:ext cx="4607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BETAALBAAR AUTOGEBRUIK VOOR IEDEREEN!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70224" y="3381353"/>
            <a:ext cx="4205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Autodelen biedt de mogelijkheid aan iedereen om af en toe en wagen te gebruiken.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00600" y="5279746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001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10800000">
            <a:off x="3037365" y="0"/>
            <a:ext cx="1079512" cy="6858000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822421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*VUL EEN EIGEN VOORDEEL IN*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42756" y="3289300"/>
            <a:ext cx="4205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*Verklaar je voordeel nader*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222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2"/>
          <a:stretch/>
        </p:blipFill>
        <p:spPr>
          <a:xfrm rot="5400000">
            <a:off x="-29060" y="2512122"/>
            <a:ext cx="7362686" cy="13290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114799" y="-18089"/>
            <a:ext cx="5029201" cy="6858000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968725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VEEL GOEDKOPER DAN EEN EIGEN AUTO!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144" y="5964241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70223" y="3410911"/>
            <a:ext cx="4205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Je betaalt enkel voor het gebruik van een deelwagen, niet het bezit ervan.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755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2"/>
          <a:stretch/>
        </p:blipFill>
        <p:spPr>
          <a:xfrm rot="5400000">
            <a:off x="-29060" y="2512122"/>
            <a:ext cx="7362686" cy="13290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606997"/>
            <a:ext cx="4607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chemeClr val="bg1"/>
                </a:solidFill>
              </a:rPr>
              <a:t>DAT IS GEEN PRAKTISCHE EN ADMINISTRATIEVE ROMPSLOMP!</a:t>
            </a:r>
            <a:endParaRPr lang="nl-BE" sz="32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61857" y="3347304"/>
            <a:ext cx="4205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</a:rPr>
              <a:t>Je verliest geen tijd met het onderhoud, het poetsen, het regelen van de verzekering, de keuring, …</a:t>
            </a:r>
            <a:endParaRPr lang="en-US" sz="2800" dirty="0"/>
          </a:p>
        </p:txBody>
      </p:sp>
      <p:sp>
        <p:nvSpPr>
          <p:cNvPr id="12" name="Tekstvak 11"/>
          <p:cNvSpPr txBox="1"/>
          <p:nvPr/>
        </p:nvSpPr>
        <p:spPr>
          <a:xfrm>
            <a:off x="4835853" y="5348947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315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2"/>
          <a:stretch/>
        </p:blipFill>
        <p:spPr>
          <a:xfrm rot="5400000">
            <a:off x="-29060" y="2512122"/>
            <a:ext cx="7362686" cy="13290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114799" y="1647866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ZORGT VOOR MEER RUIMTE IN DE STRAAT</a:t>
            </a:r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!</a:t>
            </a:r>
            <a:endParaRPr lang="nl-BE" sz="3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38218" y="2943873"/>
            <a:ext cx="4205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1 deelwagen vervangt gemiddeld 8 privéwagens, waardoor er meer ruimte vrijkomt in je buurt voor leukere zaken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!</a:t>
            </a:r>
            <a:endParaRPr lang="en-US" sz="2800" dirty="0"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67265" y="5348439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64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2"/>
          <a:stretch/>
        </p:blipFill>
        <p:spPr>
          <a:xfrm rot="5400000">
            <a:off x="-29060" y="2512122"/>
            <a:ext cx="7362686" cy="13290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9" y="1618504"/>
            <a:ext cx="4607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NOOIT MEER ZOEKEN NAAR EEN PARKEERPLAATS!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89197" y="3424663"/>
            <a:ext cx="4205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Je 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haalt 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de deelwagen op en 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brengt 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deze terug naar een gereserveerde parkeerplaats.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67265" y="5391678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503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2"/>
          <a:stretch/>
        </p:blipFill>
        <p:spPr>
          <a:xfrm rot="5400000">
            <a:off x="-29060" y="2512122"/>
            <a:ext cx="7362686" cy="1329070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A0B100"/>
          </a:solidFill>
          <a:ln>
            <a:solidFill>
              <a:srgbClr val="A0B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822421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*VUL EEN EIGEN VOORDEEL IN*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42756" y="3289300"/>
            <a:ext cx="4205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*Verklaar je voordeel nader*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564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10800000">
            <a:off x="3037365" y="0"/>
            <a:ext cx="1079512" cy="6858000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575533"/>
            <a:ext cx="4607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KIEZEN UIT EEN GROOT AANBOD VAN DEELWAGENS</a:t>
            </a:r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!</a:t>
            </a:r>
            <a:endParaRPr lang="nl-BE" sz="28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89197" y="3337856"/>
            <a:ext cx="4205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>
                <a:solidFill>
                  <a:schemeClr val="bg1"/>
                </a:solidFill>
                <a:latin typeface="+mj-lt"/>
              </a:rPr>
              <a:t>Elektrisch of conventioneel, stadswagen of camionette,… Kies een deelwagen op maat van jouw situatie</a:t>
            </a:r>
            <a:r>
              <a:rPr lang="nl-BE" sz="2400" dirty="0" smtClean="0">
                <a:solidFill>
                  <a:schemeClr val="bg1"/>
                </a:solidFill>
                <a:latin typeface="+mj-lt"/>
              </a:rPr>
              <a:t>!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676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10800000">
            <a:off x="3037365" y="0"/>
            <a:ext cx="1079512" cy="6858000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4116877" y="0"/>
            <a:ext cx="5029201" cy="6858000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68358" y="1849853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ZO LEER JE VEEL NIEUWE MENSEN KENNEN!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42756" y="3335020"/>
            <a:ext cx="4205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Doe aan autodelen met je buren en maak deel uit van een nieuwe community!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605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/>
          <a:stretch/>
        </p:blipFill>
        <p:spPr>
          <a:xfrm>
            <a:off x="0" y="0"/>
            <a:ext cx="4184396" cy="685800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10800000">
            <a:off x="3037365" y="0"/>
            <a:ext cx="1079512" cy="6858000"/>
          </a:xfrm>
          <a:prstGeom prst="triangle">
            <a:avLst>
              <a:gd name="adj" fmla="val 0"/>
            </a:avLst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4114799" y="0"/>
            <a:ext cx="5029201" cy="6858000"/>
          </a:xfrm>
          <a:prstGeom prst="rect">
            <a:avLst/>
          </a:prstGeom>
          <a:solidFill>
            <a:srgbClr val="008174"/>
          </a:solidFill>
          <a:ln>
            <a:solidFill>
              <a:srgbClr val="0081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kstvak 9"/>
          <p:cNvSpPr txBox="1"/>
          <p:nvPr/>
        </p:nvSpPr>
        <p:spPr>
          <a:xfrm>
            <a:off x="3809998" y="684937"/>
            <a:ext cx="4561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AUTODELEN?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5965456"/>
            <a:ext cx="1601154" cy="6487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4470223" y="3383208"/>
            <a:ext cx="4205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chemeClr val="bg1"/>
                </a:solidFill>
                <a:latin typeface="+mj-lt"/>
              </a:rPr>
              <a:t>Als autodeler rijd je minder autokilometers en stoot je minder CO</a:t>
            </a:r>
            <a:r>
              <a:rPr lang="nl-BE" sz="28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nl-BE" sz="2800" dirty="0" smtClean="0">
                <a:solidFill>
                  <a:schemeClr val="bg1"/>
                </a:solidFill>
                <a:latin typeface="+mj-lt"/>
              </a:rPr>
              <a:t> uit.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068358" y="1822421"/>
            <a:ext cx="46078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  <a:latin typeface="+mj-lt"/>
              </a:rPr>
              <a:t>DAT IS GOED VOOR HET MILIEU!</a:t>
            </a:r>
            <a:endParaRPr lang="nl-BE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800600" y="5160874"/>
            <a:ext cx="3524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 info over autodelen: </a:t>
            </a:r>
            <a:r>
              <a:rPr lang="nl-B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www.autodelen.net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62810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4054</TotalTime>
  <Words>310</Words>
  <Application>Microsoft Office PowerPoint</Application>
  <PresentationFormat>Diavoorstelling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Maak je eigen poster met een persoonlijke boodschap!  Gebruik deze afbeelding of vervang deze door een eigen foto (invoegen &gt; afbeeldingen). Snijd deze foto bij tot heet juiste formaat (rechtermuisklik &gt; bijsnijden) en verplaats de foto naar de achtergrond (rechtermuisklik &gt; naar achtergrond).  Pas de tekst aan naargelang je eigen boodschap. Pas eventueel de lettergrootte aan.  Sla de slide op als JPEG (bestand &gt; opslaan als &gt; kies een map &gt; opslaan als: JPEG-indeling) en deel de afbeelding op je sociale media.  Bijkomende info  Groen: RGB: 160 – 177 – 0  Appelblauwzeegroen: RGB: 0 – 129 – 116  Lettertype: Calibri (hoofdtekst) en Calibri Light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Binte Claes</dc:creator>
  <cp:lastModifiedBy>Binte Claes</cp:lastModifiedBy>
  <cp:revision>14</cp:revision>
  <dcterms:created xsi:type="dcterms:W3CDTF">2020-08-28T14:21:29Z</dcterms:created>
  <dcterms:modified xsi:type="dcterms:W3CDTF">2020-08-31T10:12:42Z</dcterms:modified>
</cp:coreProperties>
</file>